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22" Type="http://schemas.openxmlformats.org/officeDocument/2006/relationships/image" Target="../media/image219.png"/><Relationship Id="rId23" Type="http://schemas.openxmlformats.org/officeDocument/2006/relationships/image" Target="../media/image22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Relationship Id="rId21" Type="http://schemas.openxmlformats.org/officeDocument/2006/relationships/image" Target="../media/image262.png"/><Relationship Id="rId22" Type="http://schemas.openxmlformats.org/officeDocument/2006/relationships/image" Target="../media/image263.png"/><Relationship Id="rId23" Type="http://schemas.openxmlformats.org/officeDocument/2006/relationships/image" Target="../media/image26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Relationship Id="rId11" Type="http://schemas.openxmlformats.org/officeDocument/2006/relationships/image" Target="../media/image353.png"/><Relationship Id="rId12" Type="http://schemas.openxmlformats.org/officeDocument/2006/relationships/image" Target="../media/image35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image" Target="../media/image430.png"/><Relationship Id="rId7" Type="http://schemas.openxmlformats.org/officeDocument/2006/relationships/image" Target="../media/image431.png"/><Relationship Id="rId8" Type="http://schemas.openxmlformats.org/officeDocument/2006/relationships/image" Target="../media/image43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Relationship Id="rId12" Type="http://schemas.openxmlformats.org/officeDocument/2006/relationships/image" Target="../media/image455.png"/><Relationship Id="rId13" Type="http://schemas.openxmlformats.org/officeDocument/2006/relationships/image" Target="../media/image456.png"/><Relationship Id="rId14" Type="http://schemas.openxmlformats.org/officeDocument/2006/relationships/image" Target="../media/image45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0.png"/><Relationship Id="rId9" Type="http://schemas.openxmlformats.org/officeDocument/2006/relationships/image" Target="../media/image491.png"/><Relationship Id="rId10" Type="http://schemas.openxmlformats.org/officeDocument/2006/relationships/image" Target="../media/image49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73.png"/><Relationship Id="rId25" Type="http://schemas.openxmlformats.org/officeDocument/2006/relationships/image" Target="../media/image7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png"/><Relationship Id="rId5" Type="http://schemas.openxmlformats.org/officeDocument/2006/relationships/image" Target="../media/image522.png"/><Relationship Id="rId6" Type="http://schemas.openxmlformats.org/officeDocument/2006/relationships/image" Target="../media/image523.png"/><Relationship Id="rId7" Type="http://schemas.openxmlformats.org/officeDocument/2006/relationships/image" Target="../media/image524.png"/><Relationship Id="rId8" Type="http://schemas.openxmlformats.org/officeDocument/2006/relationships/image" Target="../media/image525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6.png"/><Relationship Id="rId3" Type="http://schemas.openxmlformats.org/officeDocument/2006/relationships/image" Target="../media/image537.png"/><Relationship Id="rId4" Type="http://schemas.openxmlformats.org/officeDocument/2006/relationships/image" Target="../media/image538.png"/><Relationship Id="rId5" Type="http://schemas.openxmlformats.org/officeDocument/2006/relationships/image" Target="../media/image539.png"/><Relationship Id="rId6" Type="http://schemas.openxmlformats.org/officeDocument/2006/relationships/image" Target="../media/image540.png"/><Relationship Id="rId7" Type="http://schemas.openxmlformats.org/officeDocument/2006/relationships/image" Target="../media/image541.png"/><Relationship Id="rId8" Type="http://schemas.openxmlformats.org/officeDocument/2006/relationships/image" Target="../media/image542.png"/><Relationship Id="rId9" Type="http://schemas.openxmlformats.org/officeDocument/2006/relationships/image" Target="../media/image543.png"/><Relationship Id="rId10" Type="http://schemas.openxmlformats.org/officeDocument/2006/relationships/image" Target="../media/image544.png"/><Relationship Id="rId11" Type="http://schemas.openxmlformats.org/officeDocument/2006/relationships/image" Target="../media/image545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3.png"/><Relationship Id="rId3" Type="http://schemas.openxmlformats.org/officeDocument/2006/relationships/image" Target="../media/image554.png"/><Relationship Id="rId4" Type="http://schemas.openxmlformats.org/officeDocument/2006/relationships/image" Target="../media/image555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55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9.png"/><Relationship Id="rId3" Type="http://schemas.openxmlformats.org/officeDocument/2006/relationships/image" Target="../media/image560.png"/><Relationship Id="rId4" Type="http://schemas.openxmlformats.org/officeDocument/2006/relationships/image" Target="../media/image561.png"/><Relationship Id="rId5" Type="http://schemas.openxmlformats.org/officeDocument/2006/relationships/image" Target="../media/image562.png"/><Relationship Id="rId6" Type="http://schemas.openxmlformats.org/officeDocument/2006/relationships/image" Target="../media/image563.png"/><Relationship Id="rId7" Type="http://schemas.openxmlformats.org/officeDocument/2006/relationships/image" Target="../media/image564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5.png"/><Relationship Id="rId3" Type="http://schemas.openxmlformats.org/officeDocument/2006/relationships/image" Target="../media/image566.pn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Relationship Id="rId7" Type="http://schemas.openxmlformats.org/officeDocument/2006/relationships/image" Target="../media/image570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7.png"/><Relationship Id="rId3" Type="http://schemas.openxmlformats.org/officeDocument/2006/relationships/image" Target="../media/image578.png"/><Relationship Id="rId4" Type="http://schemas.openxmlformats.org/officeDocument/2006/relationships/image" Target="../media/image579.png"/><Relationship Id="rId5" Type="http://schemas.openxmlformats.org/officeDocument/2006/relationships/image" Target="../media/image580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png"/><Relationship Id="rId6" Type="http://schemas.openxmlformats.org/officeDocument/2006/relationships/image" Target="../media/image587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Relationship Id="rId9" Type="http://schemas.openxmlformats.org/officeDocument/2006/relationships/image" Target="../media/image590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1.png"/><Relationship Id="rId3" Type="http://schemas.openxmlformats.org/officeDocument/2006/relationships/image" Target="../media/image592.png"/><Relationship Id="rId4" Type="http://schemas.openxmlformats.org/officeDocument/2006/relationships/image" Target="../media/image593.png"/><Relationship Id="rId5" Type="http://schemas.openxmlformats.org/officeDocument/2006/relationships/image" Target="../media/image594.png"/><Relationship Id="rId6" Type="http://schemas.openxmlformats.org/officeDocument/2006/relationships/image" Target="../media/image595.png"/><Relationship Id="rId7" Type="http://schemas.openxmlformats.org/officeDocument/2006/relationships/image" Target="../media/image596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7.png"/><Relationship Id="rId3" Type="http://schemas.openxmlformats.org/officeDocument/2006/relationships/image" Target="../media/image598.png"/><Relationship Id="rId4" Type="http://schemas.openxmlformats.org/officeDocument/2006/relationships/image" Target="../media/image599.png"/><Relationship Id="rId5" Type="http://schemas.openxmlformats.org/officeDocument/2006/relationships/image" Target="../media/image600.png"/><Relationship Id="rId6" Type="http://schemas.openxmlformats.org/officeDocument/2006/relationships/image" Target="../media/image601.png"/><Relationship Id="rId7" Type="http://schemas.openxmlformats.org/officeDocument/2006/relationships/image" Target="../media/image602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Relationship Id="rId4" Type="http://schemas.openxmlformats.org/officeDocument/2006/relationships/image" Target="../media/image605.png"/><Relationship Id="rId5" Type="http://schemas.openxmlformats.org/officeDocument/2006/relationships/image" Target="../media/image606.png"/><Relationship Id="rId6" Type="http://schemas.openxmlformats.org/officeDocument/2006/relationships/image" Target="../media/image607.png"/><Relationship Id="rId7" Type="http://schemas.openxmlformats.org/officeDocument/2006/relationships/image" Target="../media/image608.png"/><Relationship Id="rId8" Type="http://schemas.openxmlformats.org/officeDocument/2006/relationships/image" Target="../media/image609.png"/><Relationship Id="rId9" Type="http://schemas.openxmlformats.org/officeDocument/2006/relationships/image" Target="../media/image610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Relationship Id="rId8" Type="http://schemas.openxmlformats.org/officeDocument/2006/relationships/image" Target="../media/image617.png"/><Relationship Id="rId9" Type="http://schemas.openxmlformats.org/officeDocument/2006/relationships/image" Target="../media/image618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9.png"/><Relationship Id="rId3" Type="http://schemas.openxmlformats.org/officeDocument/2006/relationships/image" Target="../media/image620.png"/><Relationship Id="rId4" Type="http://schemas.openxmlformats.org/officeDocument/2006/relationships/image" Target="../media/image621.png"/><Relationship Id="rId5" Type="http://schemas.openxmlformats.org/officeDocument/2006/relationships/image" Target="../media/image622.png"/><Relationship Id="rId6" Type="http://schemas.openxmlformats.org/officeDocument/2006/relationships/image" Target="../media/image623.png"/><Relationship Id="rId7" Type="http://schemas.openxmlformats.org/officeDocument/2006/relationships/image" Target="../media/image624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627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8.png"/><Relationship Id="rId3" Type="http://schemas.openxmlformats.org/officeDocument/2006/relationships/image" Target="../media/image629.png"/><Relationship Id="rId4" Type="http://schemas.openxmlformats.org/officeDocument/2006/relationships/image" Target="../media/image630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633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4.png"/><Relationship Id="rId3" Type="http://schemas.openxmlformats.org/officeDocument/2006/relationships/image" Target="../media/image635.png"/><Relationship Id="rId4" Type="http://schemas.openxmlformats.org/officeDocument/2006/relationships/image" Target="../media/image636.png"/><Relationship Id="rId5" Type="http://schemas.openxmlformats.org/officeDocument/2006/relationships/image" Target="../media/image637.png"/><Relationship Id="rId6" Type="http://schemas.openxmlformats.org/officeDocument/2006/relationships/image" Target="../media/image638.png"/><Relationship Id="rId7" Type="http://schemas.openxmlformats.org/officeDocument/2006/relationships/image" Target="../media/image639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0.png"/><Relationship Id="rId3" Type="http://schemas.openxmlformats.org/officeDocument/2006/relationships/image" Target="../media/image641.png"/><Relationship Id="rId4" Type="http://schemas.openxmlformats.org/officeDocument/2006/relationships/image" Target="../media/image642.png"/><Relationship Id="rId5" Type="http://schemas.openxmlformats.org/officeDocument/2006/relationships/image" Target="../media/image643.png"/><Relationship Id="rId6" Type="http://schemas.openxmlformats.org/officeDocument/2006/relationships/image" Target="../media/image644.png"/><Relationship Id="rId7" Type="http://schemas.openxmlformats.org/officeDocument/2006/relationships/image" Target="../media/image645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6.png"/><Relationship Id="rId3" Type="http://schemas.openxmlformats.org/officeDocument/2006/relationships/image" Target="../media/image647.png"/><Relationship Id="rId4" Type="http://schemas.openxmlformats.org/officeDocument/2006/relationships/image" Target="../media/image648.png"/><Relationship Id="rId5" Type="http://schemas.openxmlformats.org/officeDocument/2006/relationships/image" Target="../media/image649.png"/><Relationship Id="rId6" Type="http://schemas.openxmlformats.org/officeDocument/2006/relationships/image" Target="../media/image650.png"/><Relationship Id="rId7" Type="http://schemas.openxmlformats.org/officeDocument/2006/relationships/image" Target="../media/image6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2.png"/><Relationship Id="rId3" Type="http://schemas.openxmlformats.org/officeDocument/2006/relationships/image" Target="../media/image653.png"/><Relationship Id="rId4" Type="http://schemas.openxmlformats.org/officeDocument/2006/relationships/image" Target="../media/image654.png"/><Relationship Id="rId5" Type="http://schemas.openxmlformats.org/officeDocument/2006/relationships/image" Target="../media/image655.png"/><Relationship Id="rId6" Type="http://schemas.openxmlformats.org/officeDocument/2006/relationships/image" Target="../media/image656.png"/><Relationship Id="rId7" Type="http://schemas.openxmlformats.org/officeDocument/2006/relationships/image" Target="../media/image657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8.png"/><Relationship Id="rId3" Type="http://schemas.openxmlformats.org/officeDocument/2006/relationships/image" Target="../media/image659.png"/><Relationship Id="rId4" Type="http://schemas.openxmlformats.org/officeDocument/2006/relationships/image" Target="../media/image660.png"/><Relationship Id="rId5" Type="http://schemas.openxmlformats.org/officeDocument/2006/relationships/image" Target="../media/image661.png"/><Relationship Id="rId6" Type="http://schemas.openxmlformats.org/officeDocument/2006/relationships/image" Target="../media/image662.png"/><Relationship Id="rId7" Type="http://schemas.openxmlformats.org/officeDocument/2006/relationships/image" Target="../media/image663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4.png"/><Relationship Id="rId3" Type="http://schemas.openxmlformats.org/officeDocument/2006/relationships/image" Target="../media/image665.png"/><Relationship Id="rId4" Type="http://schemas.openxmlformats.org/officeDocument/2006/relationships/image" Target="../media/image666.png"/><Relationship Id="rId5" Type="http://schemas.openxmlformats.org/officeDocument/2006/relationships/image" Target="../media/image667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670.png"/><Relationship Id="rId9" Type="http://schemas.openxmlformats.org/officeDocument/2006/relationships/image" Target="../media/image671.png"/><Relationship Id="rId10" Type="http://schemas.openxmlformats.org/officeDocument/2006/relationships/image" Target="../media/image672.png"/><Relationship Id="rId11" Type="http://schemas.openxmlformats.org/officeDocument/2006/relationships/image" Target="../media/image673.png"/><Relationship Id="rId12" Type="http://schemas.openxmlformats.org/officeDocument/2006/relationships/image" Target="../media/image674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5.png"/><Relationship Id="rId3" Type="http://schemas.openxmlformats.org/officeDocument/2006/relationships/image" Target="../media/image676.png"/><Relationship Id="rId4" Type="http://schemas.openxmlformats.org/officeDocument/2006/relationships/image" Target="../media/image677.png"/><Relationship Id="rId5" Type="http://schemas.openxmlformats.org/officeDocument/2006/relationships/image" Target="../media/image678.png"/><Relationship Id="rId6" Type="http://schemas.openxmlformats.org/officeDocument/2006/relationships/image" Target="../media/image679.png"/><Relationship Id="rId7" Type="http://schemas.openxmlformats.org/officeDocument/2006/relationships/image" Target="../media/image680.png"/><Relationship Id="rId8" Type="http://schemas.openxmlformats.org/officeDocument/2006/relationships/image" Target="../media/image681.png"/><Relationship Id="rId9" Type="http://schemas.openxmlformats.org/officeDocument/2006/relationships/image" Target="../media/image682.png"/><Relationship Id="rId10" Type="http://schemas.openxmlformats.org/officeDocument/2006/relationships/image" Target="../media/image683.png"/><Relationship Id="rId11" Type="http://schemas.openxmlformats.org/officeDocument/2006/relationships/image" Target="../media/image684.png"/><Relationship Id="rId12" Type="http://schemas.openxmlformats.org/officeDocument/2006/relationships/image" Target="../media/image685.png"/><Relationship Id="rId13" Type="http://schemas.openxmlformats.org/officeDocument/2006/relationships/image" Target="../media/image686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7.png"/><Relationship Id="rId3" Type="http://schemas.openxmlformats.org/officeDocument/2006/relationships/image" Target="../media/image688.png"/><Relationship Id="rId4" Type="http://schemas.openxmlformats.org/officeDocument/2006/relationships/image" Target="../media/image689.png"/><Relationship Id="rId5" Type="http://schemas.openxmlformats.org/officeDocument/2006/relationships/image" Target="../media/image690.png"/><Relationship Id="rId6" Type="http://schemas.openxmlformats.org/officeDocument/2006/relationships/image" Target="../media/image691.png"/><Relationship Id="rId7" Type="http://schemas.openxmlformats.org/officeDocument/2006/relationships/image" Target="../media/image692.png"/><Relationship Id="rId8" Type="http://schemas.openxmlformats.org/officeDocument/2006/relationships/image" Target="../media/image693.png"/><Relationship Id="rId9" Type="http://schemas.openxmlformats.org/officeDocument/2006/relationships/image" Target="../media/image694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5.png"/><Relationship Id="rId3" Type="http://schemas.openxmlformats.org/officeDocument/2006/relationships/image" Target="../media/image696.png"/><Relationship Id="rId4" Type="http://schemas.openxmlformats.org/officeDocument/2006/relationships/image" Target="../media/image697.png"/><Relationship Id="rId5" Type="http://schemas.openxmlformats.org/officeDocument/2006/relationships/image" Target="../media/image698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701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2.png"/><Relationship Id="rId3" Type="http://schemas.openxmlformats.org/officeDocument/2006/relationships/image" Target="../media/image703.png"/><Relationship Id="rId4" Type="http://schemas.openxmlformats.org/officeDocument/2006/relationships/image" Target="../media/image704.png"/><Relationship Id="rId5" Type="http://schemas.openxmlformats.org/officeDocument/2006/relationships/image" Target="../media/image705.png"/><Relationship Id="rId6" Type="http://schemas.openxmlformats.org/officeDocument/2006/relationships/image" Target="../media/image706.png"/><Relationship Id="rId7" Type="http://schemas.openxmlformats.org/officeDocument/2006/relationships/image" Target="../media/image707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8.png"/><Relationship Id="rId3" Type="http://schemas.openxmlformats.org/officeDocument/2006/relationships/image" Target="../media/image709.png"/><Relationship Id="rId4" Type="http://schemas.openxmlformats.org/officeDocument/2006/relationships/image" Target="../media/image710.png"/><Relationship Id="rId5" Type="http://schemas.openxmlformats.org/officeDocument/2006/relationships/image" Target="../media/image711.png"/><Relationship Id="rId6" Type="http://schemas.openxmlformats.org/officeDocument/2006/relationships/image" Target="../media/image712.png"/><Relationship Id="rId7" Type="http://schemas.openxmlformats.org/officeDocument/2006/relationships/image" Target="../media/image713.png"/><Relationship Id="rId8" Type="http://schemas.openxmlformats.org/officeDocument/2006/relationships/image" Target="../media/image714.png"/><Relationship Id="rId9" Type="http://schemas.openxmlformats.org/officeDocument/2006/relationships/image" Target="../media/image715.png"/><Relationship Id="rId10" Type="http://schemas.openxmlformats.org/officeDocument/2006/relationships/image" Target="../media/image716.png"/><Relationship Id="rId11" Type="http://schemas.openxmlformats.org/officeDocument/2006/relationships/image" Target="../media/image717.png"/><Relationship Id="rId12" Type="http://schemas.openxmlformats.org/officeDocument/2006/relationships/image" Target="../media/image718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9.png"/><Relationship Id="rId3" Type="http://schemas.openxmlformats.org/officeDocument/2006/relationships/image" Target="../media/image720.png"/><Relationship Id="rId4" Type="http://schemas.openxmlformats.org/officeDocument/2006/relationships/image" Target="../media/image721.png"/><Relationship Id="rId5" Type="http://schemas.openxmlformats.org/officeDocument/2006/relationships/image" Target="../media/image722.png"/><Relationship Id="rId6" Type="http://schemas.openxmlformats.org/officeDocument/2006/relationships/image" Target="../media/image723.png"/><Relationship Id="rId7" Type="http://schemas.openxmlformats.org/officeDocument/2006/relationships/image" Target="../media/image724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5.png"/><Relationship Id="rId3" Type="http://schemas.openxmlformats.org/officeDocument/2006/relationships/image" Target="../media/image726.png"/><Relationship Id="rId4" Type="http://schemas.openxmlformats.org/officeDocument/2006/relationships/image" Target="../media/image727.png"/><Relationship Id="rId5" Type="http://schemas.openxmlformats.org/officeDocument/2006/relationships/image" Target="../media/image728.png"/><Relationship Id="rId6" Type="http://schemas.openxmlformats.org/officeDocument/2006/relationships/image" Target="../media/image729.png"/><Relationship Id="rId7" Type="http://schemas.openxmlformats.org/officeDocument/2006/relationships/image" Target="../media/image730.png"/><Relationship Id="rId8" Type="http://schemas.openxmlformats.org/officeDocument/2006/relationships/image" Target="../media/image73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2.png"/><Relationship Id="rId3" Type="http://schemas.openxmlformats.org/officeDocument/2006/relationships/image" Target="../media/image733.png"/><Relationship Id="rId4" Type="http://schemas.openxmlformats.org/officeDocument/2006/relationships/image" Target="../media/image734.png"/><Relationship Id="rId5" Type="http://schemas.openxmlformats.org/officeDocument/2006/relationships/image" Target="../media/image735.png"/><Relationship Id="rId6" Type="http://schemas.openxmlformats.org/officeDocument/2006/relationships/image" Target="../media/image736.png"/><Relationship Id="rId7" Type="http://schemas.openxmlformats.org/officeDocument/2006/relationships/image" Target="../media/image737.png"/><Relationship Id="rId8" Type="http://schemas.openxmlformats.org/officeDocument/2006/relationships/image" Target="../media/image738.png"/><Relationship Id="rId9" Type="http://schemas.openxmlformats.org/officeDocument/2006/relationships/image" Target="../media/image739.png"/><Relationship Id="rId10" Type="http://schemas.openxmlformats.org/officeDocument/2006/relationships/image" Target="../media/image740.png"/><Relationship Id="rId11" Type="http://schemas.openxmlformats.org/officeDocument/2006/relationships/image" Target="../media/image741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2.png"/><Relationship Id="rId3" Type="http://schemas.openxmlformats.org/officeDocument/2006/relationships/image" Target="../media/image743.png"/><Relationship Id="rId4" Type="http://schemas.openxmlformats.org/officeDocument/2006/relationships/image" Target="../media/image744.png"/><Relationship Id="rId5" Type="http://schemas.openxmlformats.org/officeDocument/2006/relationships/image" Target="../media/image745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6.png"/><Relationship Id="rId3" Type="http://schemas.openxmlformats.org/officeDocument/2006/relationships/image" Target="../media/image747.png"/><Relationship Id="rId4" Type="http://schemas.openxmlformats.org/officeDocument/2006/relationships/image" Target="../media/image748.png"/><Relationship Id="rId5" Type="http://schemas.openxmlformats.org/officeDocument/2006/relationships/image" Target="../media/image749.png"/><Relationship Id="rId6" Type="http://schemas.openxmlformats.org/officeDocument/2006/relationships/image" Target="../media/image750.png"/><Relationship Id="rId7" Type="http://schemas.openxmlformats.org/officeDocument/2006/relationships/image" Target="../media/image751.png"/><Relationship Id="rId8" Type="http://schemas.openxmlformats.org/officeDocument/2006/relationships/image" Target="../media/image752.png"/><Relationship Id="rId9" Type="http://schemas.openxmlformats.org/officeDocument/2006/relationships/image" Target="../media/image753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Relationship Id="rId15" Type="http://schemas.openxmlformats.org/officeDocument/2006/relationships/image" Target="../media/image759.png"/><Relationship Id="rId16" Type="http://schemas.openxmlformats.org/officeDocument/2006/relationships/image" Target="../media/image760.png"/><Relationship Id="rId17" Type="http://schemas.openxmlformats.org/officeDocument/2006/relationships/image" Target="../media/image761.png"/><Relationship Id="rId18" Type="http://schemas.openxmlformats.org/officeDocument/2006/relationships/image" Target="../media/image762.png"/><Relationship Id="rId19" Type="http://schemas.openxmlformats.org/officeDocument/2006/relationships/image" Target="../media/image763.png"/><Relationship Id="rId20" Type="http://schemas.openxmlformats.org/officeDocument/2006/relationships/image" Target="../media/image764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5.png"/><Relationship Id="rId3" Type="http://schemas.openxmlformats.org/officeDocument/2006/relationships/image" Target="../media/image766.png"/><Relationship Id="rId4" Type="http://schemas.openxmlformats.org/officeDocument/2006/relationships/image" Target="../media/image767.png"/><Relationship Id="rId5" Type="http://schemas.openxmlformats.org/officeDocument/2006/relationships/image" Target="../media/image768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9.png"/><Relationship Id="rId3" Type="http://schemas.openxmlformats.org/officeDocument/2006/relationships/image" Target="../media/image7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606" y="2696788"/>
            <a:ext cx="14504860" cy="57631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6254887"/>
            <a:ext cx="10194858" cy="4277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80952" y="8400230"/>
            <a:ext cx="1584542" cy="7819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58310" y="8965493"/>
            <a:ext cx="5175135" cy="7985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706245" y="-3551272"/>
            <a:ext cx="31698204" cy="178933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706245" y="-3388127"/>
            <a:ext cx="31698204" cy="172407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7298" y="670827"/>
            <a:ext cx="8884164" cy="13375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38578" y="1579988"/>
            <a:ext cx="10808558" cy="8337036"/>
            <a:chOff x="3738578" y="1579988"/>
            <a:chExt cx="10808558" cy="83370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8578" y="1579988"/>
              <a:ext cx="10808558" cy="833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9382" y="2201282"/>
            <a:ext cx="3197811" cy="706779"/>
            <a:chOff x="-389382" y="2201282"/>
            <a:chExt cx="3197811" cy="706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9382" y="2201282"/>
              <a:ext cx="3197811" cy="706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7294" y="675679"/>
            <a:ext cx="8299036" cy="1337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9731" y="2070230"/>
            <a:ext cx="9921026" cy="6931208"/>
            <a:chOff x="8049731" y="2070230"/>
            <a:chExt cx="9921026" cy="69312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9731" y="2070230"/>
              <a:ext cx="9921026" cy="69312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558" y="2278906"/>
            <a:ext cx="1569288" cy="6765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76719" y="3204296"/>
            <a:ext cx="2705815" cy="598038"/>
            <a:chOff x="-476719" y="3204296"/>
            <a:chExt cx="2705815" cy="59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6719" y="3204296"/>
              <a:ext cx="2705815" cy="5980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219" y="3328480"/>
            <a:ext cx="1067004" cy="4059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76719" y="4073159"/>
            <a:ext cx="2705815" cy="598038"/>
            <a:chOff x="-476719" y="4073159"/>
            <a:chExt cx="2705815" cy="5980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6719" y="4073159"/>
              <a:ext cx="2705815" cy="5980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219" y="4218176"/>
            <a:ext cx="1246994" cy="4059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76719" y="4915289"/>
            <a:ext cx="2705815" cy="598038"/>
            <a:chOff x="-476719" y="4915289"/>
            <a:chExt cx="2705815" cy="5980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76719" y="4915289"/>
              <a:ext cx="2705815" cy="5980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1218" y="5043548"/>
            <a:ext cx="1246990" cy="414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76719" y="5778417"/>
            <a:ext cx="2705815" cy="598038"/>
            <a:chOff x="-476719" y="5778417"/>
            <a:chExt cx="2705815" cy="5980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6719" y="5778417"/>
              <a:ext cx="2705815" cy="59803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1219" y="5906676"/>
            <a:ext cx="1067001" cy="414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476719" y="6617531"/>
            <a:ext cx="2705815" cy="598038"/>
            <a:chOff x="-476719" y="6617531"/>
            <a:chExt cx="2705815" cy="5980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76719" y="6617531"/>
              <a:ext cx="2705815" cy="5980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1218" y="6748393"/>
            <a:ext cx="1301550" cy="414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476719" y="7486394"/>
            <a:ext cx="2705815" cy="598038"/>
            <a:chOff x="-476719" y="7486394"/>
            <a:chExt cx="2705815" cy="5980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476719" y="7486394"/>
              <a:ext cx="2705815" cy="59803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1218" y="7622468"/>
            <a:ext cx="1359296" cy="414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88519" y="3083644"/>
            <a:ext cx="5069588" cy="52398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18775" y="1878557"/>
            <a:ext cx="1684601" cy="8247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436773" y="2618274"/>
            <a:ext cx="1219802" cy="97584"/>
            <a:chOff x="4436773" y="2618274"/>
            <a:chExt cx="1219802" cy="975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36773" y="2618274"/>
              <a:ext cx="1219802" cy="97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45484" y="746132"/>
            <a:ext cx="9543009" cy="2566808"/>
            <a:chOff x="8345484" y="746132"/>
            <a:chExt cx="9543009" cy="2566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5484" y="746132"/>
              <a:ext cx="9543009" cy="2566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10456" y="4012039"/>
            <a:ext cx="9378037" cy="5023881"/>
            <a:chOff x="8510456" y="4012039"/>
            <a:chExt cx="9378037" cy="502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0456" y="4012039"/>
              <a:ext cx="9378037" cy="502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7991" y="3057625"/>
            <a:ext cx="3171220" cy="700902"/>
            <a:chOff x="-367991" y="3057625"/>
            <a:chExt cx="3171220" cy="7009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67991" y="3057625"/>
              <a:ext cx="3171220" cy="7009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287" y="3115522"/>
            <a:ext cx="1763555" cy="6822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64767" y="4886207"/>
            <a:ext cx="2683315" cy="593065"/>
            <a:chOff x="-464767" y="4886207"/>
            <a:chExt cx="2683315" cy="5930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64767" y="4886207"/>
              <a:ext cx="2683315" cy="5930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288" y="5013399"/>
            <a:ext cx="1236621" cy="411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64767" y="5742157"/>
            <a:ext cx="2683315" cy="593065"/>
            <a:chOff x="-464767" y="5742157"/>
            <a:chExt cx="2683315" cy="5930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64767" y="5742157"/>
              <a:ext cx="2683315" cy="5930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5288" y="5869350"/>
            <a:ext cx="1058128" cy="4114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64767" y="6574294"/>
            <a:ext cx="2683315" cy="593065"/>
            <a:chOff x="-464767" y="6574294"/>
            <a:chExt cx="2683315" cy="5930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64767" y="6574294"/>
              <a:ext cx="2683315" cy="5930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5288" y="6704068"/>
            <a:ext cx="1290727" cy="4114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464767" y="7435933"/>
            <a:ext cx="2683315" cy="593065"/>
            <a:chOff x="-464767" y="7435933"/>
            <a:chExt cx="2683315" cy="5930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64767" y="7435933"/>
              <a:ext cx="2683315" cy="59306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288" y="7570875"/>
            <a:ext cx="1347993" cy="4114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47331" y="3959957"/>
            <a:ext cx="3171220" cy="700902"/>
            <a:chOff x="-347331" y="3959957"/>
            <a:chExt cx="3171220" cy="7009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47331" y="3959957"/>
              <a:ext cx="3171220" cy="7009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0617" y="4041970"/>
            <a:ext cx="2061045" cy="6822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459312" y="2256716"/>
            <a:ext cx="2683315" cy="593065"/>
            <a:chOff x="-459312" y="2256716"/>
            <a:chExt cx="2683315" cy="5930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459312" y="2256716"/>
              <a:ext cx="2683315" cy="59306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0743" y="2383910"/>
            <a:ext cx="825530" cy="41140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75302" y="3083648"/>
            <a:ext cx="4715525" cy="563528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36744" y="1243949"/>
            <a:ext cx="2657747" cy="14837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67411" y="2618274"/>
            <a:ext cx="1219802" cy="97584"/>
            <a:chOff x="4767411" y="2618274"/>
            <a:chExt cx="1219802" cy="975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7411" y="2618274"/>
              <a:ext cx="1219802" cy="97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02837" y="725631"/>
            <a:ext cx="9123810" cy="8834453"/>
            <a:chOff x="8702837" y="725631"/>
            <a:chExt cx="9123810" cy="88344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702837" y="725631"/>
              <a:ext cx="9119929" cy="3167639"/>
              <a:chOff x="8702837" y="725631"/>
              <a:chExt cx="9119929" cy="316763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702837" y="725631"/>
                <a:ext cx="9119929" cy="316763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782600" y="3888159"/>
              <a:ext cx="8696016" cy="3133815"/>
              <a:chOff x="8782600" y="3888159"/>
              <a:chExt cx="8696016" cy="31338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82600" y="3888159"/>
                <a:ext cx="8696016" cy="31338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820176" y="6998179"/>
              <a:ext cx="8768482" cy="2560059"/>
              <a:chOff x="8820176" y="6998179"/>
              <a:chExt cx="8768482" cy="256005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0176" y="6998179"/>
                <a:ext cx="8768482" cy="256005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470517" y="3099317"/>
            <a:ext cx="2679586" cy="592241"/>
            <a:chOff x="-470517" y="3099317"/>
            <a:chExt cx="2679586" cy="5922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0517" y="3099317"/>
              <a:ext cx="2679586" cy="5922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31" y="3222298"/>
            <a:ext cx="1056661" cy="4019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70517" y="3959758"/>
            <a:ext cx="2679586" cy="592241"/>
            <a:chOff x="-470517" y="3959758"/>
            <a:chExt cx="2679586" cy="592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70517" y="3959758"/>
              <a:ext cx="2679586" cy="5922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231" y="4103370"/>
            <a:ext cx="1234906" cy="4019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470517" y="5741324"/>
            <a:ext cx="2679586" cy="592241"/>
            <a:chOff x="-470517" y="5741324"/>
            <a:chExt cx="2679586" cy="5922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70517" y="5741324"/>
              <a:ext cx="2679586" cy="5922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8231" y="5868340"/>
            <a:ext cx="1056658" cy="4108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470517" y="6572305"/>
            <a:ext cx="2679586" cy="592241"/>
            <a:chOff x="-470517" y="6572305"/>
            <a:chExt cx="2679586" cy="5922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0517" y="6572305"/>
              <a:ext cx="2679586" cy="59224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8231" y="6701898"/>
            <a:ext cx="1288933" cy="4108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470517" y="7432746"/>
            <a:ext cx="2679586" cy="592241"/>
            <a:chOff x="-470517" y="7432746"/>
            <a:chExt cx="2679586" cy="5922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70517" y="7432746"/>
              <a:ext cx="2679586" cy="59224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8231" y="7567500"/>
            <a:ext cx="1346120" cy="4108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465069" y="2260728"/>
            <a:ext cx="2679586" cy="592241"/>
            <a:chOff x="-465069" y="2260728"/>
            <a:chExt cx="2679586" cy="5922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465069" y="2260728"/>
              <a:ext cx="2679586" cy="59224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3678" y="2387745"/>
            <a:ext cx="824382" cy="4108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353081" y="4774166"/>
            <a:ext cx="3166813" cy="699927"/>
            <a:chOff x="-353081" y="4774166"/>
            <a:chExt cx="3166813" cy="6999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353081" y="4774166"/>
              <a:ext cx="3166813" cy="69992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7404" y="4856064"/>
            <a:ext cx="2058180" cy="6812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16860" y="3768148"/>
            <a:ext cx="5489606" cy="40536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92359" y="2594237"/>
            <a:ext cx="2643372" cy="8247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508650" y="3307011"/>
            <a:ext cx="1219802" cy="97584"/>
            <a:chOff x="4508650" y="3307011"/>
            <a:chExt cx="1219802" cy="9758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08650" y="3307011"/>
              <a:ext cx="1219802" cy="975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845" y="5639106"/>
            <a:ext cx="3171925" cy="701057"/>
            <a:chOff x="-356845" y="5639106"/>
            <a:chExt cx="3171925" cy="701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845" y="5639106"/>
              <a:ext cx="3171925" cy="7010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159" y="5721136"/>
            <a:ext cx="1763947" cy="682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4470" y="3103767"/>
            <a:ext cx="2683912" cy="593197"/>
            <a:chOff x="-474470" y="3103767"/>
            <a:chExt cx="2683912" cy="593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4470" y="3103767"/>
              <a:ext cx="2683912" cy="5931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794" y="3226946"/>
            <a:ext cx="1058367" cy="402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74470" y="3965597"/>
            <a:ext cx="2683912" cy="593197"/>
            <a:chOff x="-474470" y="3965597"/>
            <a:chExt cx="2683912" cy="593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4470" y="3965597"/>
              <a:ext cx="2683912" cy="5931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794" y="4109440"/>
            <a:ext cx="1236900" cy="4026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74470" y="4800910"/>
            <a:ext cx="2683912" cy="593197"/>
            <a:chOff x="-474470" y="4800910"/>
            <a:chExt cx="2683912" cy="593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4470" y="4800910"/>
              <a:ext cx="2683912" cy="5931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5317" y="4928131"/>
            <a:ext cx="1236896" cy="4114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74470" y="7444192"/>
            <a:ext cx="2683912" cy="593197"/>
            <a:chOff x="-474470" y="7444192"/>
            <a:chExt cx="2683912" cy="5931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74470" y="7444192"/>
              <a:ext cx="2683912" cy="5931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793" y="7579164"/>
            <a:ext cx="1348293" cy="4114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69014" y="2248326"/>
            <a:ext cx="2683912" cy="593197"/>
            <a:chOff x="-469014" y="2248326"/>
            <a:chExt cx="2683912" cy="5931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69014" y="2248326"/>
              <a:ext cx="2683912" cy="59319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0773" y="2375548"/>
            <a:ext cx="825713" cy="4114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87713" y="1925688"/>
            <a:ext cx="8805327" cy="2359816"/>
            <a:chOff x="8187713" y="1925688"/>
            <a:chExt cx="8805327" cy="23598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7713" y="1925688"/>
              <a:ext cx="8805327" cy="2359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08529" y="4691098"/>
            <a:ext cx="9637191" cy="4167662"/>
            <a:chOff x="8208529" y="4691098"/>
            <a:chExt cx="9637191" cy="41676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8529" y="4691098"/>
              <a:ext cx="9637191" cy="41676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6845" y="6528432"/>
            <a:ext cx="3171925" cy="701057"/>
            <a:chOff x="-356845" y="6528432"/>
            <a:chExt cx="3171925" cy="7010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56845" y="6528432"/>
              <a:ext cx="3171925" cy="7010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8147" y="6618210"/>
            <a:ext cx="1466392" cy="6710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24551" y="2971177"/>
            <a:ext cx="5181999" cy="642612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50588" y="1176809"/>
            <a:ext cx="2267580" cy="13980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72809" y="2505802"/>
            <a:ext cx="1219802" cy="97584"/>
            <a:chOff x="4572809" y="2505802"/>
            <a:chExt cx="1219802" cy="975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72809" y="2505802"/>
              <a:ext cx="1219802" cy="97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7165" y="7355109"/>
            <a:ext cx="3171296" cy="700918"/>
            <a:chOff x="-347165" y="7355109"/>
            <a:chExt cx="3171296" cy="70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7165" y="7355109"/>
              <a:ext cx="3171296" cy="70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889" y="7439836"/>
            <a:ext cx="2156541" cy="6709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64767" y="3061716"/>
            <a:ext cx="2683380" cy="593079"/>
            <a:chOff x="-464767" y="3061716"/>
            <a:chExt cx="2683380" cy="593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64767" y="3061716"/>
              <a:ext cx="2683380" cy="5930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311" y="3184871"/>
            <a:ext cx="1058157" cy="4025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64767" y="3907880"/>
            <a:ext cx="2683380" cy="593079"/>
            <a:chOff x="-464767" y="3907880"/>
            <a:chExt cx="2683380" cy="5930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64767" y="3907880"/>
              <a:ext cx="2683380" cy="5930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311" y="4051695"/>
            <a:ext cx="1236654" cy="4025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64767" y="4750776"/>
            <a:ext cx="2683380" cy="593079"/>
            <a:chOff x="-464767" y="4750776"/>
            <a:chExt cx="2683380" cy="5930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64767" y="4750776"/>
              <a:ext cx="2683380" cy="5930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5310" y="4877972"/>
            <a:ext cx="1236651" cy="4114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64767" y="5606747"/>
            <a:ext cx="2683380" cy="593079"/>
            <a:chOff x="-464767" y="5606747"/>
            <a:chExt cx="2683380" cy="5930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64767" y="5606747"/>
              <a:ext cx="2683380" cy="59307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5311" y="5733943"/>
            <a:ext cx="1058154" cy="4114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64767" y="6438904"/>
            <a:ext cx="2683380" cy="593079"/>
            <a:chOff x="-464767" y="6438904"/>
            <a:chExt cx="2683380" cy="5930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64767" y="6438904"/>
              <a:ext cx="2683380" cy="59307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310" y="6568681"/>
            <a:ext cx="1290758" cy="4114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459311" y="2229687"/>
            <a:ext cx="2683380" cy="593079"/>
            <a:chOff x="-459311" y="2229687"/>
            <a:chExt cx="2683380" cy="5930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59311" y="2229687"/>
              <a:ext cx="2683380" cy="59307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0765" y="2356884"/>
            <a:ext cx="825550" cy="4114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27224" y="847837"/>
            <a:ext cx="8733333" cy="8733499"/>
            <a:chOff x="8927224" y="847837"/>
            <a:chExt cx="8733333" cy="873349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27224" y="847837"/>
              <a:ext cx="8731242" cy="3037617"/>
              <a:chOff x="8927224" y="847837"/>
              <a:chExt cx="8731242" cy="30376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927224" y="847837"/>
                <a:ext cx="8731242" cy="30376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113120" y="3852049"/>
              <a:ext cx="8322437" cy="2038826"/>
              <a:chOff x="9113120" y="3852049"/>
              <a:chExt cx="8322437" cy="203882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113120" y="3852049"/>
                <a:ext cx="8322437" cy="20388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130280" y="5867050"/>
              <a:ext cx="8367020" cy="3710193"/>
              <a:chOff x="9130280" y="5867050"/>
              <a:chExt cx="8367020" cy="371019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130280" y="5867050"/>
                <a:ext cx="8367020" cy="3710193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32972" y="2451887"/>
            <a:ext cx="5457192" cy="682154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13478" y="790696"/>
            <a:ext cx="1886936" cy="13523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436773" y="2002723"/>
            <a:ext cx="1219802" cy="97584"/>
            <a:chOff x="4436773" y="2002723"/>
            <a:chExt cx="1219802" cy="9758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6773" y="2002723"/>
              <a:ext cx="1219802" cy="975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1764" y="2651016"/>
            <a:ext cx="825550" cy="41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6621" y="679108"/>
            <a:ext cx="5619709" cy="13375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2432" y="1199323"/>
            <a:ext cx="3189409" cy="835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764" y="1878746"/>
            <a:ext cx="6730847" cy="3507066"/>
            <a:chOff x="10583764" y="1878746"/>
            <a:chExt cx="6730847" cy="35070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764" y="1878746"/>
              <a:ext cx="6730847" cy="35070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9276" y="5385812"/>
            <a:ext cx="6705335" cy="4750338"/>
            <a:chOff x="10609276" y="5385812"/>
            <a:chExt cx="6705335" cy="47503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9276" y="5385812"/>
              <a:ext cx="6705335" cy="4750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619" y="1883029"/>
            <a:ext cx="8265652" cy="3459166"/>
            <a:chOff x="847619" y="1883029"/>
            <a:chExt cx="8265652" cy="34591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619" y="1883029"/>
              <a:ext cx="8265652" cy="34591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619" y="5314511"/>
            <a:ext cx="8292177" cy="4008303"/>
            <a:chOff x="847619" y="5314511"/>
            <a:chExt cx="8292177" cy="4008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619" y="5314511"/>
              <a:ext cx="8292177" cy="40083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18405" y="1199323"/>
            <a:ext cx="2997795" cy="8359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1764" y="2651016"/>
            <a:ext cx="825550" cy="41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766" y="914792"/>
            <a:ext cx="3152267" cy="835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69772" y="871665"/>
            <a:ext cx="2866750" cy="835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88521" y="1799756"/>
            <a:ext cx="5806716" cy="4252031"/>
            <a:chOff x="2088521" y="1799756"/>
            <a:chExt cx="5806716" cy="42520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8521" y="1799756"/>
              <a:ext cx="5806716" cy="4252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1411" y="6029124"/>
            <a:ext cx="7130259" cy="3657237"/>
            <a:chOff x="1701411" y="6029124"/>
            <a:chExt cx="7130259" cy="3657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1411" y="6029124"/>
              <a:ext cx="7130259" cy="3657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9173" y="1842883"/>
            <a:ext cx="6171429" cy="4634551"/>
            <a:chOff x="10059173" y="1842883"/>
            <a:chExt cx="6171429" cy="4634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9173" y="1842883"/>
              <a:ext cx="6171429" cy="46345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338" y="1015288"/>
            <a:ext cx="4696530" cy="14207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6875" y="3042528"/>
            <a:ext cx="10865787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93" y="2668766"/>
            <a:ext cx="402597" cy="103787"/>
            <a:chOff x="8941493" y="2668766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941493" y="2668766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6875" y="4025229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56875" y="6973331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56875" y="5990631"/>
            <a:ext cx="10865787" cy="14065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56875" y="5007930"/>
            <a:ext cx="10865787" cy="14065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93996" y="3532668"/>
            <a:ext cx="405704" cy="4948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94025" y="4527520"/>
            <a:ext cx="405704" cy="5025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94025" y="5498070"/>
            <a:ext cx="532558" cy="4948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79644" y="6473053"/>
            <a:ext cx="532558" cy="5025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94001" y="7455753"/>
            <a:ext cx="532558" cy="502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56940" y="7964120"/>
            <a:ext cx="10865787" cy="14065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94001" y="8446544"/>
            <a:ext cx="532558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776045" cy="79203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98612"/>
            <a:ext cx="4480619" cy="1077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3765136"/>
            <a:ext cx="2908796" cy="1483138"/>
            <a:chOff x="6441280" y="3765136"/>
            <a:chExt cx="2908796" cy="14831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403" y="3688947"/>
              <a:ext cx="2788971" cy="1742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7857" y="1551865"/>
            <a:ext cx="14670019" cy="7181984"/>
            <a:chOff x="1807857" y="1551865"/>
            <a:chExt cx="14670019" cy="718198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68091" y="1551865"/>
              <a:ext cx="6483054" cy="7181984"/>
              <a:chOff x="5868091" y="1551865"/>
              <a:chExt cx="6483054" cy="718198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868091" y="1551865"/>
                <a:ext cx="6483054" cy="718198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848082" y="5879023"/>
              <a:ext cx="1177222" cy="1177222"/>
              <a:chOff x="10848082" y="5879023"/>
              <a:chExt cx="1177222" cy="117722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48082" y="5879023"/>
                <a:ext cx="1177222" cy="117722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576060" y="1855316"/>
              <a:ext cx="1177222" cy="1177222"/>
              <a:chOff x="8576060" y="1855316"/>
              <a:chExt cx="1177222" cy="117722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6060" y="1855316"/>
                <a:ext cx="1177222" cy="117722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33028" y="3225007"/>
              <a:ext cx="1177222" cy="1177222"/>
              <a:chOff x="10833028" y="3225007"/>
              <a:chExt cx="1177222" cy="117722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33028" y="3225007"/>
                <a:ext cx="1177222" cy="11772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230178" y="3206656"/>
              <a:ext cx="1177222" cy="1177222"/>
              <a:chOff x="6230178" y="3206656"/>
              <a:chExt cx="1177222" cy="117722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30178" y="3206656"/>
                <a:ext cx="1177222" cy="117722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266880" y="5842321"/>
              <a:ext cx="1177222" cy="1177222"/>
              <a:chOff x="6266880" y="5842321"/>
              <a:chExt cx="1177222" cy="117722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66880" y="5842321"/>
                <a:ext cx="1177222" cy="117722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537981" y="7221404"/>
              <a:ext cx="1177222" cy="1177222"/>
              <a:chOff x="8537981" y="7221404"/>
              <a:chExt cx="1177222" cy="11772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37981" y="7221404"/>
                <a:ext cx="1177222" cy="11772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3735" y="4872125"/>
              <a:ext cx="2022234" cy="72379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507905" y="7270946"/>
              <a:ext cx="3130828" cy="1270291"/>
              <a:chOff x="12507905" y="7270946"/>
              <a:chExt cx="3130828" cy="127029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61532" y="7213546"/>
                <a:ext cx="2397800" cy="60491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479276" y="7769946"/>
                <a:ext cx="2641820" cy="8796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647019" y="7387384"/>
              <a:ext cx="3130833" cy="1019793"/>
              <a:chOff x="2647019" y="7387384"/>
              <a:chExt cx="3130833" cy="101979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00646" y="7329984"/>
                <a:ext cx="3316321" cy="598420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07486" y="7885191"/>
                <a:ext cx="3056251" cy="632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347048" y="4612698"/>
              <a:ext cx="3130828" cy="1019793"/>
              <a:chOff x="13347048" y="4612698"/>
              <a:chExt cx="3130828" cy="101979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300674" y="4555298"/>
                <a:ext cx="2792900" cy="598420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318419" y="5110505"/>
                <a:ext cx="2677128" cy="632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807857" y="4431898"/>
              <a:ext cx="3130828" cy="1258362"/>
              <a:chOff x="1807857" y="4431898"/>
              <a:chExt cx="3130828" cy="125836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61484" y="4374498"/>
                <a:ext cx="3316321" cy="598420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981686" y="4924934"/>
                <a:ext cx="3042884" cy="88557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507905" y="1911376"/>
              <a:ext cx="3130828" cy="1032491"/>
              <a:chOff x="12507905" y="1911376"/>
              <a:chExt cx="3130828" cy="103249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461532" y="1860325"/>
                <a:ext cx="2181702" cy="59207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479276" y="2421881"/>
                <a:ext cx="2995666" cy="63268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647019" y="1614327"/>
              <a:ext cx="3130833" cy="1626616"/>
              <a:chOff x="2647019" y="1614327"/>
              <a:chExt cx="3130833" cy="162661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600646" y="1555562"/>
                <a:ext cx="3316321" cy="970771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807486" y="2475617"/>
                <a:ext cx="3056251" cy="88557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3344" y="192051"/>
            <a:ext cx="1081344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776048" cy="79203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98612"/>
            <a:ext cx="5526672" cy="10777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3765136"/>
            <a:ext cx="2908796" cy="1483138"/>
            <a:chOff x="6441280" y="3765136"/>
            <a:chExt cx="2908796" cy="14831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403" y="3688947"/>
              <a:ext cx="2788971" cy="1742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2261152"/>
            <a:ext cx="6171429" cy="5763410"/>
            <a:chOff x="804021" y="2261152"/>
            <a:chExt cx="6171429" cy="5763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2261152"/>
              <a:ext cx="6171429" cy="5763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776" y="4085475"/>
            <a:ext cx="4721425" cy="32627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1144" y="2644484"/>
            <a:ext cx="2057091" cy="780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53086" y="1093091"/>
            <a:ext cx="10128608" cy="8740324"/>
            <a:chOff x="7353086" y="1093091"/>
            <a:chExt cx="10128608" cy="87403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086" y="1093091"/>
              <a:ext cx="10128608" cy="8740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73405" y="6391077"/>
            <a:ext cx="3148248" cy="1650865"/>
            <a:chOff x="7173405" y="6391077"/>
            <a:chExt cx="3148248" cy="16508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3405" y="6391077"/>
              <a:ext cx="3148248" cy="16508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8118" y="2223000"/>
            <a:ext cx="6171429" cy="6529741"/>
            <a:chOff x="11668118" y="2223000"/>
            <a:chExt cx="6171429" cy="65297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8118" y="2223000"/>
              <a:ext cx="6171429" cy="65297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68534" y="3713858"/>
            <a:ext cx="5022946" cy="44490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89600" y="2606348"/>
            <a:ext cx="1691384" cy="7802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5982" y="8141190"/>
            <a:ext cx="4104446" cy="1596867"/>
            <a:chOff x="4205982" y="8141190"/>
            <a:chExt cx="4104446" cy="15968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5982" y="8141190"/>
              <a:ext cx="4104446" cy="1596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4304" y="1123379"/>
            <a:ext cx="5453815" cy="5191507"/>
            <a:chOff x="6214304" y="1123379"/>
            <a:chExt cx="5453815" cy="51915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4304" y="1123379"/>
              <a:ext cx="5453815" cy="51915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5270" y="1123379"/>
            <a:ext cx="5358006" cy="5191507"/>
            <a:chOff x="775270" y="1123379"/>
            <a:chExt cx="5358006" cy="51915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270" y="1123379"/>
              <a:ext cx="5358006" cy="51915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7924" y="6602580"/>
            <a:ext cx="2685100" cy="13075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36980" y="6030395"/>
            <a:ext cx="599792" cy="252896"/>
            <a:chOff x="8136980" y="6030395"/>
            <a:chExt cx="599792" cy="2528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136980" y="6030395"/>
              <a:ext cx="599792" cy="252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621807"/>
            <a:ext cx="4886152" cy="3640611"/>
            <a:chOff x="804021" y="5621807"/>
            <a:chExt cx="4886152" cy="3640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621807"/>
              <a:ext cx="4886152" cy="3640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0674" y="1698730"/>
            <a:ext cx="4590216" cy="3112309"/>
            <a:chOff x="10780674" y="1698730"/>
            <a:chExt cx="4590216" cy="3112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0674" y="1698730"/>
              <a:ext cx="4590216" cy="3112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19418" y="5523065"/>
            <a:ext cx="3938285" cy="3832050"/>
            <a:chOff x="6519418" y="5523065"/>
            <a:chExt cx="3938285" cy="38320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418" y="5523065"/>
              <a:ext cx="3938285" cy="38320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92028" y="2828806"/>
            <a:ext cx="3289546" cy="16891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30418" y="1917845"/>
            <a:ext cx="2167943" cy="7802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5090" y="6849993"/>
            <a:ext cx="4074055" cy="20868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5567" y="5962491"/>
            <a:ext cx="2533647" cy="780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32391" y="5523065"/>
            <a:ext cx="6373134" cy="3832050"/>
            <a:chOff x="10732391" y="5523065"/>
            <a:chExt cx="6373134" cy="38320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32391" y="5523065"/>
              <a:ext cx="6373134" cy="3832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4021" y="1533778"/>
            <a:ext cx="3752080" cy="3442213"/>
            <a:chOff x="804021" y="1533778"/>
            <a:chExt cx="3752080" cy="34422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021" y="1533778"/>
              <a:ext cx="3752080" cy="3442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33787" y="1533778"/>
            <a:ext cx="4717261" cy="3425791"/>
            <a:chOff x="5033787" y="1533778"/>
            <a:chExt cx="4717261" cy="34257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3787" y="1533778"/>
              <a:ext cx="4717261" cy="3425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04" y="853122"/>
            <a:ext cx="2732689" cy="4948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4687" y="1321370"/>
            <a:ext cx="6070435" cy="6288525"/>
            <a:chOff x="944687" y="1321370"/>
            <a:chExt cx="6070435" cy="62885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687" y="1321370"/>
              <a:ext cx="6070435" cy="62885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689" y="8239701"/>
            <a:ext cx="6849317" cy="1477677"/>
            <a:chOff x="944689" y="8239701"/>
            <a:chExt cx="6849317" cy="14776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689" y="8239701"/>
              <a:ext cx="6849317" cy="14776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04" y="7811573"/>
            <a:ext cx="4603956" cy="5108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3182" y="853122"/>
            <a:ext cx="4384490" cy="510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77464" y="1321370"/>
            <a:ext cx="8702063" cy="3821487"/>
            <a:chOff x="8277464" y="1321370"/>
            <a:chExt cx="8702063" cy="38214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7464" y="1321370"/>
              <a:ext cx="8702063" cy="38214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77467" y="5085355"/>
            <a:ext cx="8702063" cy="3821487"/>
            <a:chOff x="8277467" y="5085355"/>
            <a:chExt cx="8702063" cy="38214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7467" y="5085355"/>
              <a:ext cx="8702063" cy="3821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3865" y="4112342"/>
            <a:ext cx="4197766" cy="4948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209" y="4619337"/>
            <a:ext cx="6989002" cy="3684532"/>
            <a:chOff x="811209" y="4619337"/>
            <a:chExt cx="6989002" cy="36845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209" y="4619337"/>
              <a:ext cx="6989002" cy="36845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6262" y="4629260"/>
            <a:ext cx="9158243" cy="4500274"/>
            <a:chOff x="8316262" y="4629260"/>
            <a:chExt cx="9158243" cy="4500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6262" y="4629260"/>
              <a:ext cx="9158243" cy="45002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989" y="1100950"/>
            <a:ext cx="2899352" cy="7802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01385" y="4112342"/>
            <a:ext cx="6149875" cy="510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49159" y="1692211"/>
            <a:ext cx="3595855" cy="1578668"/>
            <a:chOff x="4749159" y="1692211"/>
            <a:chExt cx="3595855" cy="15786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9159" y="1692211"/>
              <a:ext cx="3595855" cy="15786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00496" y="1226391"/>
            <a:ext cx="3500741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75853" y="1877987"/>
            <a:ext cx="6171429" cy="6529741"/>
            <a:chOff x="10375853" y="1877987"/>
            <a:chExt cx="6171429" cy="6529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5853" y="1877987"/>
              <a:ext cx="6171429" cy="65297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5609" y="3368845"/>
            <a:ext cx="4181495" cy="444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7356" y="2261331"/>
            <a:ext cx="1325679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8284" y="2075651"/>
            <a:ext cx="7535368" cy="6175508"/>
            <a:chOff x="1658284" y="2075651"/>
            <a:chExt cx="7535368" cy="6175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284" y="2075651"/>
              <a:ext cx="7535368" cy="6175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9652" y="1045707"/>
            <a:ext cx="2624572" cy="3857441"/>
            <a:chOff x="10359652" y="1045707"/>
            <a:chExt cx="2624572" cy="38574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9652" y="1045707"/>
              <a:ext cx="2624572" cy="38574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91339" y="3544268"/>
            <a:ext cx="5360545" cy="6305303"/>
            <a:chOff x="12691339" y="3544268"/>
            <a:chExt cx="5360545" cy="630530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691339" y="3544268"/>
              <a:ext cx="5360545" cy="6305303"/>
              <a:chOff x="12691339" y="3544268"/>
              <a:chExt cx="5360545" cy="630530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691339" y="3544268"/>
                <a:ext cx="5360545" cy="630530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4709" y="4925281"/>
              <a:ext cx="4379876" cy="444903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0614" y="3860891"/>
              <a:ext cx="2167943" cy="780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368" y="3383627"/>
            <a:ext cx="2967471" cy="3518460"/>
            <a:chOff x="420368" y="3383627"/>
            <a:chExt cx="2967471" cy="35184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368" y="3383627"/>
              <a:ext cx="2967471" cy="35184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81737" y="1146336"/>
            <a:ext cx="2908824" cy="3769412"/>
            <a:chOff x="3881737" y="1146336"/>
            <a:chExt cx="2908824" cy="37694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1737" y="1146336"/>
              <a:ext cx="2908824" cy="37694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3389" y="1140473"/>
            <a:ext cx="2611570" cy="3762675"/>
            <a:chOff x="7003389" y="1140473"/>
            <a:chExt cx="2611570" cy="37626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3389" y="1140473"/>
              <a:ext cx="2611570" cy="37626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2606" y="3130731"/>
            <a:ext cx="1207159" cy="252896"/>
            <a:chOff x="6172606" y="3130731"/>
            <a:chExt cx="1207159" cy="2528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606" y="3130731"/>
              <a:ext cx="1207159" cy="2528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79031" y="6191559"/>
            <a:ext cx="3111530" cy="3336387"/>
            <a:chOff x="3679031" y="6191559"/>
            <a:chExt cx="3111530" cy="33363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9031" y="6191559"/>
              <a:ext cx="3111530" cy="33363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22712" y="5337997"/>
            <a:ext cx="3040291" cy="4511574"/>
            <a:chOff x="7622712" y="5337997"/>
            <a:chExt cx="3040291" cy="45115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2712" y="5337997"/>
              <a:ext cx="3040291" cy="45115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38768" y="3130731"/>
            <a:ext cx="1207159" cy="252896"/>
            <a:chOff x="9538768" y="3130731"/>
            <a:chExt cx="1207159" cy="2528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38768" y="3130731"/>
              <a:ext cx="1207159" cy="2528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57941" y="7733304"/>
            <a:ext cx="1207159" cy="252896"/>
            <a:chOff x="6557941" y="7733304"/>
            <a:chExt cx="1207159" cy="2528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7941" y="7733304"/>
              <a:ext cx="1207159" cy="2528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85864" y="5670101"/>
            <a:ext cx="1207159" cy="252896"/>
            <a:chOff x="2685864" y="5670101"/>
            <a:chExt cx="1207159" cy="2528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80000">
              <a:off x="2685864" y="5670101"/>
              <a:ext cx="1207159" cy="2528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66114" y="5100109"/>
            <a:ext cx="1207159" cy="252896"/>
            <a:chOff x="2666114" y="5100109"/>
            <a:chExt cx="1207159" cy="2528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0">
              <a:off x="2666114" y="5100109"/>
              <a:ext cx="1207159" cy="252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10127176" cy="7920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79564"/>
            <a:ext cx="6330100" cy="1077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3765136"/>
            <a:ext cx="2908796" cy="1483138"/>
            <a:chOff x="6441280" y="3765136"/>
            <a:chExt cx="2908796" cy="14831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403" y="3688947"/>
              <a:ext cx="2788971" cy="1742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2867" y="3215492"/>
            <a:ext cx="14334876" cy="4348022"/>
            <a:chOff x="962867" y="3215492"/>
            <a:chExt cx="14334876" cy="43480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867" y="3215492"/>
              <a:ext cx="14334876" cy="43480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870" y="2687916"/>
            <a:ext cx="1936094" cy="510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7655" y="4414809"/>
            <a:ext cx="5587317" cy="5108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658" y="6731627"/>
            <a:ext cx="5097658" cy="51084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227" y="2135940"/>
            <a:ext cx="7050413" cy="2092374"/>
            <a:chOff x="871227" y="2135940"/>
            <a:chExt cx="7050413" cy="20923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227" y="2135940"/>
              <a:ext cx="7050413" cy="20923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344" y="1028550"/>
            <a:ext cx="1936094" cy="510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708902"/>
            <a:ext cx="5610103" cy="5108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736" y="4919344"/>
            <a:ext cx="5902938" cy="938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40916" y="2130908"/>
            <a:ext cx="8826401" cy="2097405"/>
            <a:chOff x="8640916" y="2130908"/>
            <a:chExt cx="8826401" cy="20974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0916" y="2130908"/>
              <a:ext cx="8826401" cy="20974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3766" y="3202609"/>
            <a:ext cx="1207159" cy="252896"/>
            <a:chOff x="7663766" y="3202609"/>
            <a:chExt cx="1207159" cy="252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766" y="3202609"/>
              <a:ext cx="1207159" cy="252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5292" y="4387550"/>
            <a:ext cx="8826401" cy="4625927"/>
            <a:chOff x="8655292" y="4387550"/>
            <a:chExt cx="8826401" cy="4625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5292" y="4387550"/>
              <a:ext cx="8826401" cy="4625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0" y="5947628"/>
            <a:ext cx="7154640" cy="3324325"/>
            <a:chOff x="767000" y="5947628"/>
            <a:chExt cx="7154640" cy="33243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000" y="5947628"/>
              <a:ext cx="7154640" cy="33243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63766" y="6933454"/>
            <a:ext cx="1207159" cy="252896"/>
            <a:chOff x="7663766" y="6933454"/>
            <a:chExt cx="1207159" cy="2528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663766" y="6933454"/>
              <a:ext cx="1207159" cy="252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63766" y="3202609"/>
            <a:ext cx="1207159" cy="252896"/>
            <a:chOff x="7663766" y="3202609"/>
            <a:chExt cx="1207159" cy="2528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3766" y="3202609"/>
              <a:ext cx="1207159" cy="252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628" y="1548459"/>
            <a:ext cx="10812403" cy="4087817"/>
            <a:chOff x="867628" y="1548459"/>
            <a:chExt cx="10812403" cy="40878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628" y="1548459"/>
              <a:ext cx="10812403" cy="40878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3766" y="6933454"/>
            <a:ext cx="1207159" cy="252896"/>
            <a:chOff x="7663766" y="6933454"/>
            <a:chExt cx="1207159" cy="2528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663766" y="6933454"/>
              <a:ext cx="1207159" cy="25289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3546" y="784692"/>
            <a:ext cx="5468808" cy="780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7628" y="5707795"/>
            <a:ext cx="8003297" cy="4429789"/>
            <a:chOff x="867628" y="5707795"/>
            <a:chExt cx="8003297" cy="44297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628" y="5707795"/>
              <a:ext cx="8003297" cy="44297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5837" y="3558083"/>
            <a:ext cx="4955905" cy="4948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35052" y="7888404"/>
            <a:ext cx="5456906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7628" y="1211422"/>
            <a:ext cx="16066540" cy="8625723"/>
            <a:chOff x="867628" y="1211422"/>
            <a:chExt cx="16066540" cy="86257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628" y="1211422"/>
              <a:ext cx="16066540" cy="86257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86523" y="5347709"/>
            <a:ext cx="8277654" cy="4614555"/>
            <a:chOff x="8886523" y="5347709"/>
            <a:chExt cx="8277654" cy="46145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6523" y="5347709"/>
              <a:ext cx="8277654" cy="461455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1525" y="6637677"/>
            <a:ext cx="3769134" cy="28822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87419" y="5793906"/>
            <a:ext cx="3178583" cy="7802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50901" y="6652053"/>
            <a:ext cx="3507612" cy="27450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56536" y="2280503"/>
            <a:ext cx="6171429" cy="4122720"/>
            <a:chOff x="11856536" y="2280503"/>
            <a:chExt cx="6171429" cy="41227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6536" y="2280503"/>
              <a:ext cx="6171429" cy="41227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7144" y="3771363"/>
            <a:ext cx="4728253" cy="20765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8002" y="2663849"/>
            <a:ext cx="2533647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5831" y="2063791"/>
            <a:ext cx="9745908" cy="4572648"/>
            <a:chOff x="1315831" y="2063791"/>
            <a:chExt cx="9745908" cy="4572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831" y="2063791"/>
              <a:ext cx="9745908" cy="45726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2571" y="5546182"/>
            <a:ext cx="3243435" cy="252896"/>
            <a:chOff x="6052571" y="5546182"/>
            <a:chExt cx="3243435" cy="252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480000">
              <a:off x="6052571" y="5546182"/>
              <a:ext cx="3243435" cy="252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88725" y="7270824"/>
            <a:ext cx="6428526" cy="1408070"/>
            <a:chOff x="3188725" y="7270824"/>
            <a:chExt cx="6428526" cy="14080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8725" y="7270824"/>
              <a:ext cx="6428526" cy="14080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1909" y="1398899"/>
            <a:ext cx="6171429" cy="5468319"/>
            <a:chOff x="10871909" y="1398899"/>
            <a:chExt cx="6171429" cy="54683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1909" y="1398899"/>
              <a:ext cx="6171429" cy="54683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2516" y="2757936"/>
            <a:ext cx="4663098" cy="36581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93374" y="1782246"/>
            <a:ext cx="2533647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39290" y="3371848"/>
            <a:ext cx="521608" cy="252896"/>
            <a:chOff x="3439290" y="3371848"/>
            <a:chExt cx="521608" cy="2528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439290" y="3371848"/>
              <a:ext cx="521608" cy="2528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49342" y="1611665"/>
            <a:ext cx="3504575" cy="1472510"/>
            <a:chOff x="2149342" y="1611665"/>
            <a:chExt cx="3504575" cy="14725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9342" y="1611665"/>
              <a:ext cx="3504575" cy="14725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3343" y="3785987"/>
            <a:ext cx="3836573" cy="5507581"/>
            <a:chOff x="1983343" y="3785987"/>
            <a:chExt cx="3836573" cy="55075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3343" y="3785987"/>
              <a:ext cx="3836573" cy="5507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35242" y="5659359"/>
            <a:ext cx="3724479" cy="747473"/>
            <a:chOff x="6335242" y="5659359"/>
            <a:chExt cx="3724479" cy="7474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5242" y="5659359"/>
              <a:ext cx="3724479" cy="7474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5242" y="7498724"/>
            <a:ext cx="5154843" cy="977826"/>
            <a:chOff x="6335242" y="7498724"/>
            <a:chExt cx="5154843" cy="9778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5242" y="7498724"/>
              <a:ext cx="5154843" cy="977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66199" y="5974950"/>
            <a:ext cx="978699" cy="252896"/>
            <a:chOff x="5466199" y="5974950"/>
            <a:chExt cx="978699" cy="2528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5466199" y="5974950"/>
              <a:ext cx="978699" cy="2528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46459" y="8064179"/>
            <a:ext cx="2184155" cy="252896"/>
            <a:chOff x="4246459" y="8064179"/>
            <a:chExt cx="2184155" cy="2528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4246459" y="8064179"/>
              <a:ext cx="2184155" cy="252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5040" y="3270878"/>
            <a:ext cx="4986254" cy="3743958"/>
            <a:chOff x="11455040" y="3270878"/>
            <a:chExt cx="4986254" cy="3743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5040" y="3270878"/>
              <a:ext cx="4986254" cy="37439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55608" y="4629913"/>
            <a:ext cx="3572768" cy="16811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6466" y="3654228"/>
            <a:ext cx="1802238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9524" y="2537123"/>
            <a:ext cx="9131437" cy="5771826"/>
            <a:chOff x="1399524" y="2537123"/>
            <a:chExt cx="9131437" cy="5771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9524" y="2537123"/>
              <a:ext cx="9131437" cy="5771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4168" y="5688930"/>
            <a:ext cx="6043053" cy="3422616"/>
            <a:chOff x="9174168" y="5688930"/>
            <a:chExt cx="6043053" cy="34226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168" y="5688930"/>
              <a:ext cx="6043053" cy="34226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096" y="7116696"/>
            <a:ext cx="4728253" cy="16811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4954" y="6038554"/>
            <a:ext cx="3741617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0471" y="6940658"/>
            <a:ext cx="5975631" cy="2864607"/>
            <a:chOff x="1470471" y="6940658"/>
            <a:chExt cx="5975631" cy="2864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0471" y="6940658"/>
              <a:ext cx="5975631" cy="2864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4673" y="1252938"/>
            <a:ext cx="6171429" cy="5353813"/>
            <a:chOff x="1274673" y="1252938"/>
            <a:chExt cx="6171429" cy="5353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673" y="1252938"/>
              <a:ext cx="6171429" cy="5353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65006" y="6564649"/>
            <a:ext cx="1233761" cy="252896"/>
            <a:chOff x="3565006" y="6564649"/>
            <a:chExt cx="1233761" cy="252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140000">
              <a:off x="3565006" y="6564649"/>
              <a:ext cx="1233761" cy="252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74375" y="1252938"/>
            <a:ext cx="7288040" cy="3424981"/>
            <a:chOff x="8974375" y="1252938"/>
            <a:chExt cx="7288040" cy="34249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4375" y="1252938"/>
              <a:ext cx="7288040" cy="3424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6889" y="3280478"/>
            <a:ext cx="5922029" cy="3724758"/>
            <a:chOff x="10206889" y="3280478"/>
            <a:chExt cx="5922029" cy="37247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889" y="3280478"/>
              <a:ext cx="5922029" cy="37247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183" y="4847562"/>
            <a:ext cx="4822679" cy="16891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1293" y="3708211"/>
            <a:ext cx="1802238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23190" y="1305453"/>
            <a:ext cx="6619667" cy="8107685"/>
            <a:chOff x="2523190" y="1305453"/>
            <a:chExt cx="6619667" cy="81076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3190" y="1305453"/>
              <a:ext cx="6619667" cy="8107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344" y="192051"/>
            <a:ext cx="2025549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2051"/>
            <a:ext cx="2025549" cy="5025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9736" y="3530962"/>
            <a:ext cx="3168821" cy="890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4431453"/>
            <a:ext cx="5070420" cy="2250919"/>
            <a:chOff x="804021" y="4431453"/>
            <a:chExt cx="5070420" cy="22509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4431453"/>
              <a:ext cx="5070420" cy="22509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32548" y="5164923"/>
            <a:ext cx="1716643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42267" y="2139806"/>
            <a:ext cx="10981696" cy="1647401"/>
            <a:chOff x="6542267" y="2139806"/>
            <a:chExt cx="10981696" cy="16474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2267" y="2139806"/>
              <a:ext cx="10981696" cy="16474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515" y="1555287"/>
            <a:ext cx="8220852" cy="494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6964" y="3938380"/>
            <a:ext cx="10981696" cy="4918455"/>
            <a:chOff x="6546964" y="3938380"/>
            <a:chExt cx="10981696" cy="49184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6964" y="3938380"/>
              <a:ext cx="10981696" cy="49184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7989" y="1100954"/>
            <a:ext cx="4004466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647" y="2287289"/>
            <a:ext cx="9872808" cy="2411874"/>
            <a:chOff x="960647" y="2287289"/>
            <a:chExt cx="9872808" cy="2411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647" y="2287289"/>
              <a:ext cx="9872808" cy="2411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9847" y="643699"/>
            <a:ext cx="4053842" cy="12483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647" y="5219786"/>
            <a:ext cx="9904762" cy="4174104"/>
            <a:chOff x="960647" y="5219786"/>
            <a:chExt cx="9904762" cy="4174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647" y="5219786"/>
              <a:ext cx="9904762" cy="4174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647" y="2306700"/>
            <a:ext cx="666667" cy="666667"/>
            <a:chOff x="960647" y="2306700"/>
            <a:chExt cx="666667" cy="6666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647" y="2306700"/>
              <a:ext cx="666667" cy="666667"/>
              <a:chOff x="960647" y="2306700"/>
              <a:chExt cx="666667" cy="6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647" y="2306700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459" y="2287290"/>
              <a:ext cx="741368" cy="7914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7258" y="2452482"/>
            <a:ext cx="2015746" cy="6840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9238" y="3350806"/>
            <a:ext cx="6176074" cy="11062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258" y="5415761"/>
            <a:ext cx="2597154" cy="6840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9238" y="6326873"/>
            <a:ext cx="8175567" cy="27245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82920" y="2306700"/>
            <a:ext cx="6027771" cy="7087190"/>
            <a:chOff x="11282920" y="2306700"/>
            <a:chExt cx="6027771" cy="7087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82920" y="2306700"/>
              <a:ext cx="6027771" cy="7087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2920" y="2315860"/>
            <a:ext cx="666667" cy="666667"/>
            <a:chOff x="11282920" y="2315860"/>
            <a:chExt cx="666667" cy="6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82920" y="2315860"/>
              <a:ext cx="666667" cy="666667"/>
              <a:chOff x="11282920" y="2315860"/>
              <a:chExt cx="666667" cy="6666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282920" y="2315860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7721" y="2331691"/>
              <a:ext cx="741368" cy="76026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36483" y="2460272"/>
            <a:ext cx="1347524" cy="6840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96382" y="3187306"/>
            <a:ext cx="815980" cy="5668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36953" y="3763458"/>
            <a:ext cx="5408779" cy="218508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96344" y="6178688"/>
            <a:ext cx="613699" cy="5668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22572" y="6741229"/>
            <a:ext cx="3519683" cy="26399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795879" y="6843411"/>
            <a:ext cx="931275" cy="620850"/>
            <a:chOff x="12795879" y="6843411"/>
            <a:chExt cx="931275" cy="6208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95879" y="6843411"/>
              <a:ext cx="931275" cy="6208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02127" y="6871983"/>
            <a:ext cx="1235093" cy="533682"/>
            <a:chOff x="14102127" y="6871983"/>
            <a:chExt cx="1235093" cy="5336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02127" y="6871983"/>
              <a:ext cx="1235093" cy="5336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81171" y="6843411"/>
            <a:ext cx="615677" cy="620850"/>
            <a:chOff x="15781171" y="6843411"/>
            <a:chExt cx="615677" cy="6208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81171" y="6843411"/>
              <a:ext cx="615677" cy="6208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95879" y="7674733"/>
            <a:ext cx="1695686" cy="593027"/>
            <a:chOff x="12795879" y="7674733"/>
            <a:chExt cx="1695686" cy="5930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95879" y="7674733"/>
              <a:ext cx="1695686" cy="5930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94080" y="7722352"/>
            <a:ext cx="1367932" cy="507312"/>
            <a:chOff x="14794080" y="7722352"/>
            <a:chExt cx="1367932" cy="5073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94080" y="7722352"/>
              <a:ext cx="1367932" cy="5073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61699" y="8598340"/>
            <a:ext cx="865456" cy="512552"/>
            <a:chOff x="12861699" y="8598340"/>
            <a:chExt cx="865456" cy="51255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61699" y="8598340"/>
              <a:ext cx="865456" cy="5125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0647" y="5238834"/>
            <a:ext cx="666667" cy="666667"/>
            <a:chOff x="960647" y="5238834"/>
            <a:chExt cx="666667" cy="6666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60647" y="5238834"/>
              <a:ext cx="666667" cy="666667"/>
              <a:chOff x="960647" y="5238834"/>
              <a:chExt cx="666667" cy="6666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60647" y="5238834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5459" y="5254658"/>
              <a:ext cx="741368" cy="7602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280077" y="8583934"/>
            <a:ext cx="1307864" cy="535035"/>
            <a:chOff x="15280077" y="8583934"/>
            <a:chExt cx="1307864" cy="53503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280077" y="8583934"/>
              <a:ext cx="1307864" cy="5350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3344" y="192051"/>
            <a:ext cx="2750331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2051"/>
            <a:ext cx="2025549" cy="5025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6525" y="2500326"/>
            <a:ext cx="6592121" cy="890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40807" y="3484400"/>
            <a:ext cx="13876318" cy="3828347"/>
            <a:chOff x="2040807" y="3484400"/>
            <a:chExt cx="13876318" cy="38283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0807" y="3484400"/>
              <a:ext cx="13876318" cy="38283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7989" y="1100954"/>
            <a:ext cx="4004466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7914" y="5539065"/>
            <a:ext cx="6960437" cy="4551732"/>
            <a:chOff x="9797914" y="5539065"/>
            <a:chExt cx="6960437" cy="45517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7914" y="5539065"/>
              <a:ext cx="6960437" cy="45517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48" y="954712"/>
            <a:ext cx="7323654" cy="8776604"/>
            <a:chOff x="1306848" y="954712"/>
            <a:chExt cx="7323654" cy="87766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848" y="954712"/>
              <a:ext cx="7323654" cy="87766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7914" y="854083"/>
            <a:ext cx="6897814" cy="4638015"/>
            <a:chOff x="9797914" y="854083"/>
            <a:chExt cx="6897814" cy="4638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7914" y="854083"/>
              <a:ext cx="6897814" cy="46380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3487" y="6553629"/>
            <a:ext cx="5393751" cy="32799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8382" y="5793320"/>
            <a:ext cx="4366974" cy="780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595" y="2614743"/>
            <a:ext cx="6132165" cy="2762948"/>
            <a:chOff x="914595" y="2614743"/>
            <a:chExt cx="6132165" cy="27629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595" y="2614743"/>
              <a:ext cx="6132165" cy="27629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96" y="1642939"/>
            <a:ext cx="3526598" cy="890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136" y="6269844"/>
            <a:ext cx="7268125" cy="2762948"/>
            <a:chOff x="867136" y="6269844"/>
            <a:chExt cx="7268125" cy="27629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136" y="6269844"/>
              <a:ext cx="7268125" cy="27629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378" y="5751188"/>
            <a:ext cx="957519" cy="494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82720" y="2950137"/>
            <a:ext cx="8811555" cy="1465936"/>
            <a:chOff x="8182720" y="2950137"/>
            <a:chExt cx="8811555" cy="14659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2720" y="2950137"/>
              <a:ext cx="8811555" cy="1465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6761" y="3683105"/>
            <a:ext cx="1135960" cy="252896"/>
            <a:chOff x="7046761" y="3683105"/>
            <a:chExt cx="1135960" cy="252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6761" y="3683105"/>
              <a:ext cx="1135960" cy="252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07023" y="6215285"/>
            <a:ext cx="8811555" cy="2817508"/>
            <a:chOff x="8607023" y="6215285"/>
            <a:chExt cx="8811555" cy="28175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07023" y="6215285"/>
              <a:ext cx="8811555" cy="28175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82720" y="7806671"/>
            <a:ext cx="471762" cy="252896"/>
            <a:chOff x="8182720" y="7806671"/>
            <a:chExt cx="471762" cy="2528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2720" y="7806671"/>
              <a:ext cx="471762" cy="2528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48436" y="1655512"/>
            <a:ext cx="2732689" cy="4948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4975" y="822531"/>
            <a:ext cx="4107320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9664" y="1002493"/>
            <a:ext cx="5576309" cy="863938"/>
            <a:chOff x="1929664" y="1002493"/>
            <a:chExt cx="5576309" cy="8639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664" y="1002493"/>
              <a:ext cx="5576309" cy="8639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939" y="7389432"/>
            <a:ext cx="6428950" cy="2708415"/>
            <a:chOff x="1714939" y="7389432"/>
            <a:chExt cx="6428950" cy="2708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939" y="7389432"/>
              <a:ext cx="6428950" cy="2708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33268" y="7389432"/>
            <a:ext cx="6428950" cy="2708415"/>
            <a:chOff x="9033268" y="7389432"/>
            <a:chExt cx="6428950" cy="27084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3268" y="7389432"/>
              <a:ext cx="6428950" cy="27084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4939" y="3147235"/>
            <a:ext cx="6171429" cy="1466576"/>
            <a:chOff x="1714939" y="3147235"/>
            <a:chExt cx="6171429" cy="14665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4939" y="3147235"/>
              <a:ext cx="6171429" cy="14665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4939" y="5133579"/>
            <a:ext cx="6171429" cy="1604375"/>
            <a:chOff x="1714939" y="5133579"/>
            <a:chExt cx="6171429" cy="16043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4939" y="5133579"/>
              <a:ext cx="6171429" cy="1604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1552139"/>
            <a:ext cx="5818382" cy="5586389"/>
            <a:chOff x="9142857" y="1552139"/>
            <a:chExt cx="5818382" cy="55863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1552139"/>
              <a:ext cx="5818382" cy="55863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5992" y="2391401"/>
            <a:ext cx="1715765" cy="7802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716" y="824878"/>
            <a:ext cx="4242556" cy="7802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69001" y="7914518"/>
            <a:ext cx="3245890" cy="17268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84954" y="1100754"/>
            <a:ext cx="5294193" cy="7802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51766" y="7766141"/>
            <a:ext cx="3311274" cy="20445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4071" y="1018148"/>
            <a:ext cx="5576309" cy="863938"/>
            <a:chOff x="10864071" y="1018148"/>
            <a:chExt cx="5576309" cy="8639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4071" y="1018148"/>
              <a:ext cx="5576309" cy="8639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62515" y="2987757"/>
            <a:ext cx="8219178" cy="5225717"/>
            <a:chOff x="9262515" y="2987757"/>
            <a:chExt cx="8219178" cy="5225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2515" y="2987757"/>
              <a:ext cx="8219178" cy="52257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19335" y="1116401"/>
            <a:ext cx="5294193" cy="7802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2122" y="3776662"/>
            <a:ext cx="7177121" cy="3716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6221" y="1392976"/>
            <a:ext cx="2923733" cy="780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3363" y="2002560"/>
            <a:ext cx="6730345" cy="7196113"/>
            <a:chOff x="1523363" y="2002560"/>
            <a:chExt cx="6730345" cy="7196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3363" y="2002560"/>
              <a:ext cx="6730345" cy="7196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271" y="1197519"/>
            <a:ext cx="13818645" cy="8608812"/>
            <a:chOff x="1313271" y="1197519"/>
            <a:chExt cx="13818645" cy="8608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271" y="1197519"/>
              <a:ext cx="13818645" cy="8608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3015" y="5663971"/>
            <a:ext cx="5393487" cy="3400308"/>
            <a:chOff x="10783015" y="5663971"/>
            <a:chExt cx="5393487" cy="3400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3015" y="5663971"/>
              <a:ext cx="5393487" cy="3400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6778" y="7268862"/>
            <a:ext cx="3703307" cy="12913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63" y="6075976"/>
            <a:ext cx="1802238" cy="7802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181" y="1460435"/>
            <a:ext cx="5121491" cy="3092498"/>
            <a:chOff x="1220181" y="1460435"/>
            <a:chExt cx="5121491" cy="30924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181" y="1460435"/>
              <a:ext cx="5121491" cy="30924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5668" y="960827"/>
            <a:ext cx="5850597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0181" y="4645765"/>
            <a:ext cx="5121491" cy="1946914"/>
            <a:chOff x="1220181" y="4645765"/>
            <a:chExt cx="5121491" cy="19469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181" y="4645765"/>
              <a:ext cx="5121491" cy="1946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214" y="6678149"/>
            <a:ext cx="5185714" cy="3492212"/>
            <a:chOff x="1173214" y="6678149"/>
            <a:chExt cx="5185714" cy="34922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214" y="6678149"/>
              <a:ext cx="5185714" cy="34922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07289" y="7146379"/>
            <a:ext cx="4043174" cy="1554707"/>
            <a:chOff x="10907289" y="7146379"/>
            <a:chExt cx="4043174" cy="15547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7289" y="7146379"/>
              <a:ext cx="4043174" cy="15547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73004" y="2173035"/>
            <a:ext cx="5479792" cy="8902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7289" y="3006684"/>
            <a:ext cx="5428562" cy="2367525"/>
            <a:chOff x="10907289" y="3006684"/>
            <a:chExt cx="5428562" cy="23675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7289" y="3006684"/>
              <a:ext cx="5428562" cy="23675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76454" y="2150179"/>
            <a:ext cx="3010206" cy="7802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33595" y="3267717"/>
            <a:ext cx="2792025" cy="4703011"/>
            <a:chOff x="7233595" y="3267717"/>
            <a:chExt cx="2792025" cy="47030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3595" y="3267717"/>
              <a:ext cx="2792025" cy="47030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73004" y="6129161"/>
            <a:ext cx="6324928" cy="8902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5522" y="2118355"/>
            <a:ext cx="6481074" cy="6049005"/>
            <a:chOff x="10955522" y="2118355"/>
            <a:chExt cx="6481074" cy="6049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522" y="2118355"/>
              <a:ext cx="6481074" cy="60490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99316" y="3723238"/>
            <a:ext cx="5511391" cy="36776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6170" y="2530359"/>
            <a:ext cx="1802238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021" y="1121139"/>
            <a:ext cx="9180958" cy="8795536"/>
            <a:chOff x="804021" y="1121139"/>
            <a:chExt cx="9180958" cy="87955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021" y="1121139"/>
              <a:ext cx="9180958" cy="8795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02205" y="3972929"/>
            <a:ext cx="2522186" cy="1198714"/>
            <a:chOff x="7702205" y="3972929"/>
            <a:chExt cx="2522186" cy="1198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2205" y="3972929"/>
              <a:ext cx="2522186" cy="1198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3966" y="4250810"/>
            <a:ext cx="1905141" cy="6924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30182" y="4572286"/>
            <a:ext cx="599792" cy="252896"/>
            <a:chOff x="7130182" y="4572286"/>
            <a:chExt cx="599792" cy="2528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0182" y="4572286"/>
              <a:ext cx="599792" cy="252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181" y="1460435"/>
            <a:ext cx="7807994" cy="2712188"/>
            <a:chOff x="1220181" y="1460435"/>
            <a:chExt cx="7807994" cy="27121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181" y="1460435"/>
              <a:ext cx="7807994" cy="27121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5896" y="960829"/>
            <a:ext cx="4764867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0181" y="4254262"/>
            <a:ext cx="10984976" cy="5856450"/>
            <a:chOff x="1220181" y="4254262"/>
            <a:chExt cx="10984976" cy="58564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181" y="4254262"/>
              <a:ext cx="10984976" cy="5856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7631" y="4611147"/>
            <a:ext cx="9334318" cy="4716338"/>
            <a:chOff x="8577631" y="4611147"/>
            <a:chExt cx="9334318" cy="47163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7631" y="4611147"/>
              <a:ext cx="9334318" cy="47163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0959" y="1121858"/>
            <a:ext cx="2899352" cy="7802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72453" y="3736454"/>
            <a:ext cx="6342351" cy="8902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51724" y="4776762"/>
            <a:ext cx="4607528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9223" y="1309501"/>
            <a:ext cx="6481074" cy="3646246"/>
            <a:chOff x="1109223" y="1309501"/>
            <a:chExt cx="6481074" cy="3646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223" y="1309501"/>
              <a:ext cx="6481074" cy="36462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077" y="2500160"/>
            <a:ext cx="4161810" cy="2086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249" y="1645316"/>
            <a:ext cx="2644502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23995" y="982685"/>
            <a:ext cx="6171429" cy="3954865"/>
            <a:chOff x="8723995" y="982685"/>
            <a:chExt cx="6171429" cy="39548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3995" y="982685"/>
              <a:ext cx="6171429" cy="39548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2276" y="5918578"/>
            <a:ext cx="8000110" cy="3202090"/>
            <a:chOff x="652276" y="5918578"/>
            <a:chExt cx="8000110" cy="32020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276" y="5918578"/>
              <a:ext cx="8000110" cy="32020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70664" y="5817489"/>
            <a:ext cx="8626034" cy="3412792"/>
            <a:chOff x="8970664" y="5817489"/>
            <a:chExt cx="8626034" cy="34127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0664" y="5817489"/>
              <a:ext cx="8626034" cy="3412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684" y="6296260"/>
            <a:ext cx="2405730" cy="6232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684" y="5344879"/>
            <a:ext cx="2247868" cy="6232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684" y="4393507"/>
            <a:ext cx="2159794" cy="6232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684" y="3442126"/>
            <a:ext cx="2491062" cy="6232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7298" y="997469"/>
            <a:ext cx="7713910" cy="13375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3011" y="1999096"/>
            <a:ext cx="8136151" cy="668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39976" y="3657502"/>
            <a:ext cx="13512585" cy="3817790"/>
            <a:chOff x="3539976" y="3657502"/>
            <a:chExt cx="13512585" cy="3817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9976" y="3657502"/>
              <a:ext cx="13512585" cy="3817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9696982" y="354310"/>
            <a:ext cx="198751" cy="14541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46307" y="7482687"/>
            <a:ext cx="13506933" cy="100795"/>
            <a:chOff x="3546307" y="7482687"/>
            <a:chExt cx="13506933" cy="1007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3546307" y="7482687"/>
              <a:ext cx="13506933" cy="1007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81460" y="7632014"/>
            <a:ext cx="938645" cy="6323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60211" y="7639189"/>
            <a:ext cx="985341" cy="6323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1554" y="7639189"/>
            <a:ext cx="1017366" cy="6323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00039" y="7639189"/>
            <a:ext cx="983387" cy="6323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69982" y="7639189"/>
            <a:ext cx="987768" cy="6323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20839" y="7639189"/>
            <a:ext cx="1014123" cy="6323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41506" y="-646987"/>
            <a:ext cx="3817790" cy="12426769"/>
            <a:chOff x="7941506" y="-646987"/>
            <a:chExt cx="3817790" cy="124267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7941506" y="-646987"/>
              <a:ext cx="3817790" cy="12426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05791" y="3293533"/>
            <a:ext cx="285531" cy="776280"/>
            <a:chOff x="3805791" y="3293533"/>
            <a:chExt cx="285531" cy="7762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3805791" y="3293533"/>
              <a:ext cx="285531" cy="776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1575" y="982920"/>
            <a:ext cx="285531" cy="9233833"/>
            <a:chOff x="11441575" y="982920"/>
            <a:chExt cx="285531" cy="92338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1441575" y="982920"/>
              <a:ext cx="285531" cy="9233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27173" y="4493917"/>
            <a:ext cx="1146460" cy="284152"/>
            <a:chOff x="4327173" y="4493917"/>
            <a:chExt cx="1146460" cy="2841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27173" y="4493917"/>
              <a:ext cx="1146460" cy="2841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37541" y="3018868"/>
            <a:ext cx="59215" cy="1585880"/>
            <a:chOff x="14037541" y="3018868"/>
            <a:chExt cx="59215" cy="15858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37541" y="3018868"/>
              <a:ext cx="59215" cy="158588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51450" y="2654306"/>
            <a:ext cx="1080659" cy="4674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85735" y="4515848"/>
            <a:ext cx="1061263" cy="284152"/>
            <a:chOff x="13585735" y="4515848"/>
            <a:chExt cx="1061263" cy="2841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85735" y="4515848"/>
              <a:ext cx="1061263" cy="2841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86113" y="6389592"/>
            <a:ext cx="1581312" cy="284152"/>
            <a:chOff x="5386113" y="6389592"/>
            <a:chExt cx="1581312" cy="2841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86113" y="6389592"/>
              <a:ext cx="1581312" cy="2841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01258" y="6389592"/>
            <a:ext cx="896865" cy="284152"/>
            <a:chOff x="16201258" y="6389592"/>
            <a:chExt cx="896865" cy="2841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201258" y="6389592"/>
              <a:ext cx="896865" cy="2841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33344" y="192051"/>
            <a:ext cx="2750331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4074" y="3338733"/>
            <a:ext cx="8723553" cy="4650811"/>
            <a:chOff x="924074" y="3338733"/>
            <a:chExt cx="8723553" cy="4650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074" y="3338733"/>
              <a:ext cx="8723553" cy="46508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03573" y="2056339"/>
            <a:ext cx="6606242" cy="4205990"/>
            <a:chOff x="10803573" y="2056339"/>
            <a:chExt cx="6606242" cy="42059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3573" y="2056339"/>
              <a:ext cx="6606242" cy="42059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452" y="1006857"/>
            <a:ext cx="1691384" cy="7802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308" y="2693152"/>
            <a:ext cx="6048320" cy="4948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663" y="1015338"/>
            <a:ext cx="4293889" cy="8902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6917" y="6614333"/>
            <a:ext cx="3775753" cy="494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11731" y="7096589"/>
            <a:ext cx="4050915" cy="3059745"/>
            <a:chOff x="13411731" y="7096589"/>
            <a:chExt cx="4050915" cy="30597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11731" y="7096589"/>
              <a:ext cx="4050915" cy="30597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5843" y="2035453"/>
            <a:ext cx="7899715" cy="5682304"/>
            <a:chOff x="9095843" y="2035453"/>
            <a:chExt cx="7899715" cy="56823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5843" y="2035453"/>
              <a:ext cx="7899715" cy="56823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07996" y="6897975"/>
            <a:ext cx="4907313" cy="3096165"/>
            <a:chOff x="12707996" y="6897975"/>
            <a:chExt cx="4907313" cy="309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7996" y="6897975"/>
              <a:ext cx="4907313" cy="30961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11416" y="7827089"/>
            <a:ext cx="3180735" cy="20868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0940" y="7079843"/>
            <a:ext cx="4625402" cy="780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7116" y="972284"/>
            <a:ext cx="7767480" cy="9021856"/>
            <a:chOff x="537116" y="972284"/>
            <a:chExt cx="7767480" cy="90218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116" y="972284"/>
              <a:ext cx="7767480" cy="90218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10218" y="898473"/>
            <a:ext cx="7885340" cy="1062086"/>
            <a:chOff x="9110218" y="898473"/>
            <a:chExt cx="7885340" cy="10620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10218" y="898473"/>
              <a:ext cx="7885340" cy="10620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2321" y="3042720"/>
            <a:ext cx="4341329" cy="276333"/>
            <a:chOff x="5772321" y="3042720"/>
            <a:chExt cx="4341329" cy="276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480000">
              <a:off x="5772321" y="3042720"/>
              <a:ext cx="4341329" cy="276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62984" y="7263034"/>
            <a:ext cx="1457308" cy="276333"/>
            <a:chOff x="7962984" y="7263034"/>
            <a:chExt cx="1457308" cy="2763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20000">
              <a:off x="7962984" y="7263034"/>
              <a:ext cx="1457308" cy="276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2799" y="2265697"/>
            <a:ext cx="8338836" cy="1062086"/>
            <a:chOff x="1522799" y="2265697"/>
            <a:chExt cx="8338836" cy="10620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2799" y="2265697"/>
              <a:ext cx="8338836" cy="10620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8514" y="1649616"/>
            <a:ext cx="5408550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2799" y="3673650"/>
            <a:ext cx="8338836" cy="5111365"/>
            <a:chOff x="1522799" y="3673650"/>
            <a:chExt cx="8338836" cy="51113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2799" y="3673650"/>
              <a:ext cx="8338836" cy="5111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71922" y="1500700"/>
            <a:ext cx="3788159" cy="7284314"/>
            <a:chOff x="11571922" y="1500700"/>
            <a:chExt cx="3788159" cy="7284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1922" y="1500700"/>
              <a:ext cx="3788159" cy="7284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61635" y="5004691"/>
            <a:ext cx="1580906" cy="276333"/>
            <a:chOff x="9861635" y="5004691"/>
            <a:chExt cx="1580906" cy="276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1635" y="5004691"/>
              <a:ext cx="1580906" cy="276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38122" y="3116153"/>
            <a:ext cx="6171429" cy="3315230"/>
            <a:chOff x="10338122" y="3116153"/>
            <a:chExt cx="6171429" cy="3315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8122" y="3116153"/>
              <a:ext cx="6171429" cy="3315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3639" y="1123086"/>
            <a:ext cx="8074799" cy="8332506"/>
            <a:chOff x="1143639" y="1123086"/>
            <a:chExt cx="8074799" cy="83325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639" y="1123086"/>
              <a:ext cx="8074799" cy="83325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30023" y="6766148"/>
            <a:ext cx="5879527" cy="3187311"/>
            <a:chOff x="10630023" y="6766148"/>
            <a:chExt cx="5879527" cy="31873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0023" y="6766148"/>
              <a:ext cx="5879527" cy="31873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97429" y="7829353"/>
            <a:ext cx="4619442" cy="16891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4573" y="6971211"/>
            <a:ext cx="4625402" cy="780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1692" y="7220379"/>
            <a:ext cx="2516974" cy="276333"/>
            <a:chOff x="7991692" y="7220379"/>
            <a:chExt cx="2516974" cy="276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60000">
              <a:off x="7991692" y="7220379"/>
              <a:ext cx="2516974" cy="276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658" y="2913721"/>
            <a:ext cx="736450" cy="276333"/>
            <a:chOff x="12371658" y="2913721"/>
            <a:chExt cx="736450" cy="276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2371658" y="2913721"/>
              <a:ext cx="736450" cy="276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65249" y="1389620"/>
            <a:ext cx="8117173" cy="1294042"/>
            <a:chOff x="9365249" y="1389620"/>
            <a:chExt cx="8117173" cy="12940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5249" y="1389620"/>
              <a:ext cx="8117173" cy="1294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868" y="1315773"/>
            <a:ext cx="16504005" cy="7777512"/>
            <a:chOff x="608868" y="1315773"/>
            <a:chExt cx="16504005" cy="7777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868" y="1315773"/>
              <a:ext cx="16504005" cy="7777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0023" y="6766148"/>
            <a:ext cx="5879527" cy="2794350"/>
            <a:chOff x="10630023" y="6766148"/>
            <a:chExt cx="5879527" cy="27943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0023" y="6766148"/>
              <a:ext cx="5879527" cy="27943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97429" y="8129038"/>
            <a:ext cx="4571000" cy="8936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60197" y="7104544"/>
            <a:ext cx="4625402" cy="780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12706" y="6756585"/>
            <a:ext cx="1638402" cy="276333"/>
            <a:chOff x="8312706" y="6756585"/>
            <a:chExt cx="1638402" cy="276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60000">
              <a:off x="8312706" y="6756585"/>
              <a:ext cx="1638402" cy="276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0135" y="7294236"/>
            <a:ext cx="5984874" cy="2617714"/>
            <a:chOff x="1040135" y="7294236"/>
            <a:chExt cx="5984874" cy="2617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135" y="7294236"/>
              <a:ext cx="5984874" cy="2617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9039" y="8456600"/>
            <a:ext cx="3299132" cy="129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182" y="7669478"/>
            <a:ext cx="5117960" cy="7802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5586" y="886031"/>
            <a:ext cx="15794542" cy="5881673"/>
            <a:chOff x="1245586" y="886031"/>
            <a:chExt cx="15794542" cy="58816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586" y="886031"/>
              <a:ext cx="15794542" cy="5881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7628" y="1204495"/>
            <a:ext cx="12953254" cy="8635502"/>
            <a:chOff x="867628" y="1204495"/>
            <a:chExt cx="12953254" cy="86355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628" y="1204495"/>
              <a:ext cx="12953254" cy="86355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97050" y="1911534"/>
            <a:ext cx="6171756" cy="3351952"/>
            <a:chOff x="11697050" y="1911534"/>
            <a:chExt cx="6171756" cy="3351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97050" y="1911534"/>
              <a:ext cx="6171756" cy="33519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56599" y="3481094"/>
            <a:ext cx="3930273" cy="12913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3743" y="2363333"/>
            <a:ext cx="5228814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0000" y="1256952"/>
            <a:ext cx="15078183" cy="7944318"/>
            <a:chOff x="1600000" y="1256952"/>
            <a:chExt cx="15078183" cy="7944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1256952"/>
              <a:ext cx="15078183" cy="7944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18898" y="6563251"/>
            <a:ext cx="6171756" cy="3351952"/>
            <a:chOff x="10218898" y="6563251"/>
            <a:chExt cx="6171756" cy="3351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8898" y="6563251"/>
              <a:ext cx="6171756" cy="33519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8421" y="8132813"/>
            <a:ext cx="3380987" cy="12913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5592" y="7015050"/>
            <a:ext cx="5228814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8859" y="1279100"/>
            <a:ext cx="15593771" cy="8128253"/>
            <a:chOff x="1188859" y="1279100"/>
            <a:chExt cx="15593771" cy="81282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859" y="1279100"/>
              <a:ext cx="15593771" cy="8128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18898" y="6563251"/>
            <a:ext cx="6171756" cy="2933237"/>
            <a:chOff x="10218898" y="6563251"/>
            <a:chExt cx="6171756" cy="29332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8898" y="6563251"/>
              <a:ext cx="6171756" cy="29332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8382" y="8132810"/>
            <a:ext cx="3943744" cy="8936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5592" y="7015050"/>
            <a:ext cx="5228814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101" y="1168069"/>
            <a:ext cx="16453511" cy="8699794"/>
            <a:chOff x="916101" y="1168069"/>
            <a:chExt cx="16453511" cy="8699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101" y="1168069"/>
              <a:ext cx="16453511" cy="86997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8287" y="6390745"/>
            <a:ext cx="6171756" cy="2933237"/>
            <a:chOff x="10578287" y="6390745"/>
            <a:chExt cx="6171756" cy="29332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8287" y="6390745"/>
              <a:ext cx="6171756" cy="29332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7771" y="7960304"/>
            <a:ext cx="4143996" cy="8936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4981" y="6842544"/>
            <a:ext cx="5228814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69711" y="2537287"/>
            <a:ext cx="3801459" cy="6699639"/>
            <a:chOff x="9369711" y="2537287"/>
            <a:chExt cx="3801459" cy="66996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9711" y="2537287"/>
              <a:ext cx="3801459" cy="66996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70530" y="2537287"/>
            <a:ext cx="3801459" cy="6699639"/>
            <a:chOff x="13570530" y="2537287"/>
            <a:chExt cx="3801459" cy="66996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0530" y="2537287"/>
              <a:ext cx="3801459" cy="66996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35621" y="3416629"/>
            <a:ext cx="2382970" cy="12539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3049" y="5108477"/>
            <a:ext cx="2331331" cy="28496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725" y="2537287"/>
            <a:ext cx="3801459" cy="6699639"/>
            <a:chOff x="913725" y="2537287"/>
            <a:chExt cx="3801459" cy="66996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725" y="2537287"/>
              <a:ext cx="3801459" cy="66996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4544" y="2537287"/>
            <a:ext cx="3801459" cy="6699639"/>
            <a:chOff x="5114544" y="2537287"/>
            <a:chExt cx="3801459" cy="66996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4544" y="2537287"/>
              <a:ext cx="3801459" cy="66996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9651" y="3416629"/>
            <a:ext cx="2382970" cy="12539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268" y="5108477"/>
            <a:ext cx="2377463" cy="28496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4183" y="3416629"/>
            <a:ext cx="2382970" cy="12539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15976" y="5137228"/>
            <a:ext cx="2047814" cy="23044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36478" y="3416629"/>
            <a:ext cx="2382970" cy="12539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63906" y="5108477"/>
            <a:ext cx="2047814" cy="23044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47294" y="810586"/>
            <a:ext cx="8680283" cy="13375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3344" y="192051"/>
            <a:ext cx="2750331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12476" y="1020939"/>
            <a:ext cx="5850545" cy="3208948"/>
            <a:chOff x="10612476" y="1020939"/>
            <a:chExt cx="5850545" cy="3208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2476" y="1020939"/>
              <a:ext cx="5850545" cy="3208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1201" y="2211601"/>
            <a:ext cx="4741324" cy="16891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08478" y="1356754"/>
            <a:ext cx="2167943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628" y="1020939"/>
            <a:ext cx="8793815" cy="8883640"/>
            <a:chOff x="867628" y="1020939"/>
            <a:chExt cx="8793815" cy="8883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628" y="1020939"/>
              <a:ext cx="8793815" cy="8883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6190" y="5106796"/>
            <a:ext cx="5038550" cy="4593263"/>
            <a:chOff x="10756190" y="5106796"/>
            <a:chExt cx="5038550" cy="45932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6190" y="5106796"/>
              <a:ext cx="5038550" cy="45932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21906" y="4592744"/>
            <a:ext cx="1512048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9654" y="1349953"/>
            <a:ext cx="10200490" cy="8118757"/>
            <a:chOff x="1019654" y="1349953"/>
            <a:chExt cx="10200490" cy="81187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654" y="1349953"/>
              <a:ext cx="10200490" cy="8118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6538" y="2594126"/>
            <a:ext cx="5850545" cy="5630412"/>
            <a:chOff x="11756538" y="2594126"/>
            <a:chExt cx="5850545" cy="56304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6538" y="2594126"/>
              <a:ext cx="5850545" cy="56304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5525" y="3974561"/>
            <a:ext cx="4445032" cy="32799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2573" y="2929945"/>
            <a:ext cx="2899352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083" y="1661644"/>
            <a:ext cx="10921586" cy="4650811"/>
            <a:chOff x="1154083" y="1661644"/>
            <a:chExt cx="10921586" cy="4650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083" y="1661644"/>
              <a:ext cx="10921586" cy="46508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9569" y="1025585"/>
            <a:ext cx="4769481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4083" y="7120059"/>
            <a:ext cx="6183738" cy="2571641"/>
            <a:chOff x="1154083" y="7120059"/>
            <a:chExt cx="6183738" cy="2571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083" y="7120059"/>
              <a:ext cx="6183738" cy="25716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9801" y="6578887"/>
            <a:ext cx="5086216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6538" y="2594126"/>
            <a:ext cx="5850545" cy="4758974"/>
            <a:chOff x="11756538" y="2594126"/>
            <a:chExt cx="5850545" cy="47589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6538" y="2594126"/>
              <a:ext cx="5850545" cy="47589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75296" y="3974563"/>
            <a:ext cx="4292350" cy="28822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52573" y="2929944"/>
            <a:ext cx="2899352" cy="7802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628" y="1644875"/>
            <a:ext cx="10721510" cy="8213767"/>
            <a:chOff x="867628" y="1644875"/>
            <a:chExt cx="10721510" cy="82137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628" y="1644875"/>
              <a:ext cx="10721510" cy="82137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2239" y="895487"/>
            <a:ext cx="2644502" cy="7802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43106" y="895487"/>
            <a:ext cx="2167943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45373" y="7398068"/>
            <a:ext cx="5082928" cy="2521069"/>
            <a:chOff x="9545373" y="7398068"/>
            <a:chExt cx="5082928" cy="2521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5373" y="7398068"/>
              <a:ext cx="5082928" cy="25210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78502" y="8749756"/>
            <a:ext cx="1893124" cy="8936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41408" y="7733887"/>
            <a:ext cx="2899352" cy="7802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9930" y="938614"/>
            <a:ext cx="4398741" cy="7802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19560" y="1744143"/>
            <a:ext cx="5571954" cy="8019037"/>
            <a:chOff x="2319560" y="1744143"/>
            <a:chExt cx="5571954" cy="8019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9560" y="1744143"/>
              <a:ext cx="5571954" cy="8019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5587" y="1558626"/>
            <a:ext cx="6171429" cy="5491920"/>
            <a:chOff x="8845587" y="1558626"/>
            <a:chExt cx="6171429" cy="54919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5587" y="1558626"/>
              <a:ext cx="6171429" cy="549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7139" y="1686097"/>
            <a:ext cx="9857597" cy="2571641"/>
            <a:chOff x="617139" y="1686097"/>
            <a:chExt cx="9857597" cy="25716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139" y="1686097"/>
              <a:ext cx="9857597" cy="25716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857" y="1144929"/>
            <a:ext cx="9402336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1514" y="4937132"/>
            <a:ext cx="9857597" cy="1876068"/>
            <a:chOff x="631514" y="4937132"/>
            <a:chExt cx="9857597" cy="18760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14" y="4937132"/>
              <a:ext cx="9857597" cy="18760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2857" y="4395957"/>
            <a:ext cx="7026210" cy="494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4743" y="7091284"/>
            <a:ext cx="4928799" cy="2733034"/>
            <a:chOff x="644743" y="7091284"/>
            <a:chExt cx="4928799" cy="27330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743" y="7091284"/>
              <a:ext cx="4928799" cy="2733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8991" y="1686097"/>
            <a:ext cx="6895683" cy="3743348"/>
            <a:chOff x="11098991" y="1686097"/>
            <a:chExt cx="6895683" cy="37433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8991" y="1686097"/>
              <a:ext cx="6895683" cy="37433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4706" y="1130553"/>
            <a:ext cx="1795269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7009" y="1417590"/>
            <a:ext cx="15427896" cy="8234640"/>
            <a:chOff x="997009" y="1417590"/>
            <a:chExt cx="15427896" cy="8234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009" y="1417590"/>
              <a:ext cx="15427896" cy="8234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55197" y="5329739"/>
            <a:ext cx="5857050" cy="4102080"/>
            <a:chOff x="11455197" y="5329739"/>
            <a:chExt cx="5857050" cy="41020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55197" y="5329739"/>
              <a:ext cx="5857050" cy="41020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4763" y="6654325"/>
            <a:ext cx="4168481" cy="2484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91863" y="5781539"/>
            <a:ext cx="4386551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628" y="1322294"/>
            <a:ext cx="16484685" cy="8232039"/>
            <a:chOff x="867628" y="1322294"/>
            <a:chExt cx="16484685" cy="82320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628" y="1322294"/>
              <a:ext cx="16484685" cy="82320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51160" y="6646739"/>
            <a:ext cx="5507870" cy="3112246"/>
            <a:chOff x="11051160" y="6646739"/>
            <a:chExt cx="5507870" cy="31122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1160" y="6646739"/>
              <a:ext cx="5507870" cy="31122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10710" y="8140109"/>
            <a:ext cx="3398801" cy="12913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87853" y="7098538"/>
            <a:ext cx="4386551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081" y="1206524"/>
            <a:ext cx="16099945" cy="8281409"/>
            <a:chOff x="1027081" y="1206524"/>
            <a:chExt cx="16099945" cy="8281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081" y="1206524"/>
              <a:ext cx="16099945" cy="8281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62371" y="6290630"/>
            <a:ext cx="5059212" cy="3197303"/>
            <a:chOff x="11462371" y="6290630"/>
            <a:chExt cx="5059212" cy="31973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2371" y="6290630"/>
              <a:ext cx="5059212" cy="31973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4449" y="7636107"/>
            <a:ext cx="3642244" cy="15515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3454" y="6679380"/>
            <a:ext cx="4029232" cy="71667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628" y="1129026"/>
            <a:ext cx="16384056" cy="8725421"/>
            <a:chOff x="867628" y="1129026"/>
            <a:chExt cx="16384056" cy="8725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628" y="1129026"/>
              <a:ext cx="16384056" cy="8725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81186" y="5993248"/>
            <a:ext cx="5984874" cy="3861200"/>
            <a:chOff x="11281186" y="5993248"/>
            <a:chExt cx="5984874" cy="38612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1186" y="5993248"/>
              <a:ext cx="5984874" cy="38612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0090" y="7265945"/>
            <a:ext cx="3224391" cy="2405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7233" y="6368489"/>
            <a:ext cx="4386551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776045" cy="7920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6" y="6672488"/>
            <a:ext cx="8712706" cy="1077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3765136"/>
            <a:ext cx="2908796" cy="1483138"/>
            <a:chOff x="6441280" y="3765136"/>
            <a:chExt cx="2908796" cy="14831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403" y="3688947"/>
              <a:ext cx="2788971" cy="1742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6963" y="1138620"/>
            <a:ext cx="15186508" cy="7821051"/>
            <a:chOff x="1386963" y="1138620"/>
            <a:chExt cx="15186508" cy="7821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6963" y="1138620"/>
              <a:ext cx="15186508" cy="7821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2957" y="6314182"/>
            <a:ext cx="5292285" cy="3414369"/>
            <a:chOff x="10372957" y="6314182"/>
            <a:chExt cx="5292285" cy="34143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2957" y="6314182"/>
              <a:ext cx="5292285" cy="34143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31867" y="7567831"/>
            <a:ext cx="2744603" cy="19370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9010" y="6670374"/>
            <a:ext cx="4386551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3114" y="1118312"/>
            <a:ext cx="14118126" cy="8546046"/>
            <a:chOff x="1623114" y="1118312"/>
            <a:chExt cx="14118126" cy="85460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114" y="1118312"/>
              <a:ext cx="14118126" cy="85460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81141" y="6128156"/>
            <a:ext cx="5292285" cy="2515253"/>
            <a:chOff x="11281141" y="6128156"/>
            <a:chExt cx="5292285" cy="25152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1141" y="6128156"/>
              <a:ext cx="5292285" cy="25152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0090" y="7381804"/>
            <a:ext cx="2025249" cy="9999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7233" y="6484347"/>
            <a:ext cx="4497405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628" y="7260754"/>
            <a:ext cx="6178526" cy="2936455"/>
            <a:chOff x="867628" y="7260754"/>
            <a:chExt cx="6178526" cy="2936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628" y="7260754"/>
              <a:ext cx="6178526" cy="29364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3905" y="8341985"/>
            <a:ext cx="3485013" cy="12913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411" y="7515011"/>
            <a:ext cx="1325680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107" y="1044532"/>
            <a:ext cx="5583455" cy="6216222"/>
            <a:chOff x="1054107" y="1044532"/>
            <a:chExt cx="5583455" cy="62162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107" y="1044532"/>
              <a:ext cx="5583455" cy="62162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9335" y="1044532"/>
            <a:ext cx="7091095" cy="4201495"/>
            <a:chOff x="8939335" y="1044532"/>
            <a:chExt cx="7091095" cy="4201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9335" y="1044532"/>
              <a:ext cx="7091095" cy="4201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04369" y="3589172"/>
            <a:ext cx="5934966" cy="252896"/>
            <a:chOff x="3004369" y="3589172"/>
            <a:chExt cx="5934966" cy="252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4369" y="3589172"/>
              <a:ext cx="5934966" cy="252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5792527"/>
            <a:ext cx="6887572" cy="3738000"/>
            <a:chOff x="9142857" y="5792527"/>
            <a:chExt cx="6887572" cy="3738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5792527"/>
              <a:ext cx="6887572" cy="37380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49144" y="6873753"/>
            <a:ext cx="3758835" cy="24845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24668" y="6046782"/>
            <a:ext cx="1802239" cy="78022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03914" y="5144138"/>
            <a:ext cx="6887572" cy="4839093"/>
            <a:chOff x="10003914" y="5144138"/>
            <a:chExt cx="6887572" cy="48390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3914" y="5144138"/>
              <a:ext cx="6887572" cy="48390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9445" y="6180963"/>
            <a:ext cx="4260108" cy="36776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31857" y="5395311"/>
            <a:ext cx="1802239" cy="7802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021" y="1044532"/>
            <a:ext cx="7121310" cy="6145896"/>
            <a:chOff x="804021" y="1044532"/>
            <a:chExt cx="7121310" cy="61458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021" y="1044532"/>
              <a:ext cx="7121310" cy="61458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3620" y="6305521"/>
            <a:ext cx="2965715" cy="3787298"/>
            <a:chOff x="5973620" y="6305521"/>
            <a:chExt cx="2965715" cy="3787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620" y="6305521"/>
              <a:ext cx="2965715" cy="3787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4916" y="6262232"/>
            <a:ext cx="1292343" cy="252896"/>
            <a:chOff x="5144916" y="6262232"/>
            <a:chExt cx="1292343" cy="252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60000">
              <a:off x="5144916" y="6262232"/>
              <a:ext cx="1292343" cy="252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42556" y="2113764"/>
            <a:ext cx="8117635" cy="2762948"/>
            <a:chOff x="8942556" y="2113764"/>
            <a:chExt cx="8117635" cy="27629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42556" y="2113764"/>
              <a:ext cx="8117635" cy="27629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5050" y="1135492"/>
            <a:ext cx="1795269" cy="49484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7790" y="1531055"/>
            <a:ext cx="8578857" cy="4948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71169" y="3533449"/>
            <a:ext cx="2663373" cy="252896"/>
            <a:chOff x="6271169" y="3533449"/>
            <a:chExt cx="2663373" cy="2528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">
              <a:off x="6271169" y="3533449"/>
              <a:ext cx="2663373" cy="252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1231098"/>
            <a:ext cx="16239685" cy="8749130"/>
            <a:chOff x="804021" y="1231098"/>
            <a:chExt cx="16239685" cy="87491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1231098"/>
              <a:ext cx="16239685" cy="87491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27402" y="5738700"/>
            <a:ext cx="5035681" cy="3576148"/>
            <a:chOff x="12627402" y="5738700"/>
            <a:chExt cx="5035681" cy="3576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27402" y="5738700"/>
              <a:ext cx="5035681" cy="35761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86303" y="6946678"/>
            <a:ext cx="3245890" cy="20868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63447" y="6113937"/>
            <a:ext cx="3893992" cy="780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93646" y="5572894"/>
            <a:ext cx="3246766" cy="276333"/>
            <a:chOff x="6093646" y="5572894"/>
            <a:chExt cx="3246766" cy="276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000000">
              <a:off x="6093646" y="5572894"/>
              <a:ext cx="3246766" cy="276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98256" y="4451896"/>
            <a:ext cx="1752121" cy="276333"/>
            <a:chOff x="11598256" y="4451896"/>
            <a:chExt cx="1752121" cy="276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980000">
              <a:off x="11598256" y="4451896"/>
              <a:ext cx="1752121" cy="276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0135" y="1040842"/>
            <a:ext cx="15220787" cy="6040750"/>
            <a:chOff x="1040135" y="1040842"/>
            <a:chExt cx="15220787" cy="6040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135" y="1040842"/>
              <a:ext cx="15220787" cy="60407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135" y="7294236"/>
            <a:ext cx="5035681" cy="2393297"/>
            <a:chOff x="1040135" y="7294236"/>
            <a:chExt cx="5035681" cy="23932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135" y="7294236"/>
              <a:ext cx="5035681" cy="23932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037" y="8660347"/>
            <a:ext cx="3442457" cy="4959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6180" y="7669474"/>
            <a:ext cx="3893992" cy="780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77634" y="7154549"/>
            <a:ext cx="6171429" cy="2532984"/>
            <a:chOff x="10477634" y="7154549"/>
            <a:chExt cx="6171429" cy="25329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7634" y="7154549"/>
              <a:ext cx="6171429" cy="2532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9784" y="2204202"/>
            <a:ext cx="6171756" cy="2617714"/>
            <a:chOff x="10479784" y="2204202"/>
            <a:chExt cx="6171756" cy="2617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9784" y="2204202"/>
              <a:ext cx="6171756" cy="2617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39334" y="3773763"/>
            <a:ext cx="2853414" cy="495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16478" y="2656002"/>
            <a:ext cx="4863110" cy="7802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3271" y="1323989"/>
            <a:ext cx="8138242" cy="8434996"/>
            <a:chOff x="1313271" y="1323989"/>
            <a:chExt cx="8138242" cy="84349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271" y="1323989"/>
              <a:ext cx="8138242" cy="8434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7969" y="1881270"/>
            <a:ext cx="4986254" cy="2572788"/>
            <a:chOff x="10387969" y="1881270"/>
            <a:chExt cx="4986254" cy="2572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7969" y="1881270"/>
              <a:ext cx="4986254" cy="25727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66444" y="3398977"/>
            <a:ext cx="3421229" cy="4948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87302" y="2423292"/>
            <a:ext cx="2533647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3923" y="1021539"/>
            <a:ext cx="6896489" cy="4135694"/>
            <a:chOff x="2133923" y="1021539"/>
            <a:chExt cx="6896489" cy="41356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923" y="1021539"/>
              <a:ext cx="6896489" cy="41356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58984" y="5393943"/>
            <a:ext cx="6171429" cy="4733641"/>
            <a:chOff x="2858984" y="5393943"/>
            <a:chExt cx="6171429" cy="47336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8984" y="5393943"/>
              <a:ext cx="6171429" cy="4733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87969" y="5499461"/>
            <a:ext cx="4986254" cy="3857350"/>
            <a:chOff x="10387969" y="5499461"/>
            <a:chExt cx="4986254" cy="3857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7969" y="5499461"/>
              <a:ext cx="4986254" cy="385735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36320" y="6960957"/>
            <a:ext cx="3507612" cy="16811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57194" y="5882814"/>
            <a:ext cx="3010206" cy="7802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97734" y="5143520"/>
            <a:ext cx="521608" cy="252896"/>
            <a:chOff x="8397734" y="5143520"/>
            <a:chExt cx="521608" cy="2528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397734" y="5143520"/>
              <a:ext cx="521608" cy="252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1895" y="3698291"/>
            <a:ext cx="5278114" cy="2889133"/>
            <a:chOff x="10951895" y="3698291"/>
            <a:chExt cx="5278114" cy="28891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1895" y="3698291"/>
              <a:ext cx="5278114" cy="28891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0971" y="5159787"/>
            <a:ext cx="4008728" cy="890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02057" y="4081645"/>
            <a:ext cx="3010206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7363" y="1286071"/>
            <a:ext cx="7285495" cy="8116088"/>
            <a:chOff x="1857363" y="1286071"/>
            <a:chExt cx="7285495" cy="81160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7363" y="1286071"/>
              <a:ext cx="7285495" cy="8116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65391" y="2330682"/>
            <a:ext cx="5278114" cy="5699818"/>
            <a:chOff x="12365391" y="2330682"/>
            <a:chExt cx="5278114" cy="56998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65391" y="2330682"/>
              <a:ext cx="5278114" cy="56998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76648" y="4008935"/>
            <a:ext cx="4008900" cy="32627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7125" y="2930793"/>
            <a:ext cx="3668094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021" y="2042767"/>
            <a:ext cx="5459801" cy="6171429"/>
            <a:chOff x="804021" y="2042767"/>
            <a:chExt cx="545980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021" y="2042767"/>
              <a:ext cx="545980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50208" y="2042767"/>
            <a:ext cx="5459341" cy="6171429"/>
            <a:chOff x="6450208" y="2042767"/>
            <a:chExt cx="5459341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0208" y="2042767"/>
              <a:ext cx="545934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32918" y="733318"/>
            <a:ext cx="6465942" cy="13375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9540" y="1796606"/>
            <a:ext cx="15006635" cy="8189741"/>
            <a:chOff x="1639540" y="1796606"/>
            <a:chExt cx="15006635" cy="81897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540" y="1796606"/>
              <a:ext cx="15006635" cy="8189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51645" y="3437600"/>
            <a:ext cx="5278114" cy="2812175"/>
            <a:chOff x="12451645" y="3437600"/>
            <a:chExt cx="5278114" cy="28121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1645" y="3437600"/>
              <a:ext cx="5278114" cy="28121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65307" y="5040606"/>
            <a:ext cx="4167796" cy="4948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83779" y="4037710"/>
            <a:ext cx="3714188" cy="780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344" y="199765"/>
            <a:ext cx="2025549" cy="49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447" y="1204957"/>
            <a:ext cx="10822094" cy="5526032"/>
            <a:chOff x="1054447" y="1204957"/>
            <a:chExt cx="10822094" cy="55260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47" y="1204957"/>
              <a:ext cx="10822094" cy="55260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47" y="7671278"/>
            <a:ext cx="4706010" cy="1221901"/>
            <a:chOff x="1054447" y="7671278"/>
            <a:chExt cx="4706010" cy="1221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447" y="7671278"/>
              <a:ext cx="4706010" cy="1221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163" y="7075895"/>
            <a:ext cx="2717175" cy="494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74466" y="7671278"/>
            <a:ext cx="7326964" cy="1709906"/>
            <a:chOff x="6074466" y="7671278"/>
            <a:chExt cx="7326964" cy="17099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4466" y="7671278"/>
              <a:ext cx="7326964" cy="17099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39639" y="7071048"/>
            <a:ext cx="3386887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776048" cy="79203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3920" y="6705679"/>
            <a:ext cx="7867417" cy="1077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3765136"/>
            <a:ext cx="2908796" cy="1483138"/>
            <a:chOff x="6441280" y="3765136"/>
            <a:chExt cx="2908796" cy="14831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403" y="3688947"/>
              <a:ext cx="2788971" cy="1742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40367" y="6938956"/>
            <a:ext cx="5876548" cy="768080"/>
            <a:chOff x="3240367" y="6938956"/>
            <a:chExt cx="5876548" cy="768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0367" y="6938956"/>
              <a:ext cx="5876548" cy="768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2186" y="4403682"/>
            <a:ext cx="4547640" cy="768080"/>
            <a:chOff x="3212186" y="4403682"/>
            <a:chExt cx="4547640" cy="7680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2186" y="4403682"/>
              <a:ext cx="4547640" cy="768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1973" y="1881624"/>
            <a:ext cx="3213701" cy="718075"/>
            <a:chOff x="3231973" y="1881624"/>
            <a:chExt cx="3213701" cy="718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1973" y="1881624"/>
              <a:ext cx="3213701" cy="7180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115" y="192052"/>
            <a:ext cx="3453171" cy="5025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77865" y="1810124"/>
            <a:ext cx="1652114" cy="1652114"/>
            <a:chOff x="2477865" y="1810124"/>
            <a:chExt cx="1652114" cy="16521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7865" y="1810124"/>
              <a:ext cx="1652114" cy="16521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68144" y="2101551"/>
            <a:ext cx="1280922" cy="11439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1044" y="1929756"/>
            <a:ext cx="1352650" cy="7353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42135" y="2579039"/>
            <a:ext cx="8695288" cy="7504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77865" y="4351969"/>
            <a:ext cx="1652114" cy="1652114"/>
            <a:chOff x="2477865" y="4351969"/>
            <a:chExt cx="1652114" cy="16521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77865" y="4351969"/>
              <a:ext cx="1652114" cy="16521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41810" y="4643395"/>
            <a:ext cx="1107254" cy="11439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97060" y="4471600"/>
            <a:ext cx="1635269" cy="7353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13939" y="5223692"/>
            <a:ext cx="4273132" cy="7424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77865" y="6880979"/>
            <a:ext cx="1652114" cy="1652114"/>
            <a:chOff x="2477865" y="6880979"/>
            <a:chExt cx="1652114" cy="16521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7865" y="6880979"/>
              <a:ext cx="1652114" cy="16521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68146" y="7172403"/>
            <a:ext cx="1280923" cy="11439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21044" y="7000608"/>
            <a:ext cx="3587877" cy="7353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13939" y="7745133"/>
            <a:ext cx="8253281" cy="7443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22479" y="6191792"/>
            <a:ext cx="3705974" cy="3705974"/>
            <a:chOff x="12522479" y="6191792"/>
            <a:chExt cx="3705974" cy="37059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22479" y="6191792"/>
              <a:ext cx="3705974" cy="370597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176491" y="6306792"/>
            <a:ext cx="1877799" cy="43518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776048" cy="79203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98612"/>
            <a:ext cx="4083803" cy="1077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3765136"/>
            <a:ext cx="2908796" cy="1483138"/>
            <a:chOff x="6441280" y="3765136"/>
            <a:chExt cx="2908796" cy="14831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403" y="3688947"/>
              <a:ext cx="2788971" cy="1742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2227" y="3238256"/>
            <a:ext cx="9335135" cy="45328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336" y="6053838"/>
            <a:ext cx="8085892" cy="360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7298" y="727970"/>
            <a:ext cx="8006472" cy="13375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4021" y="591755"/>
            <a:ext cx="16677672" cy="150520"/>
            <a:chOff x="804021" y="591755"/>
            <a:chExt cx="16677672" cy="1505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21" y="591755"/>
              <a:ext cx="16677672" cy="1505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115" y="184337"/>
            <a:ext cx="3767220" cy="5025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06245" y="-1396347"/>
            <a:ext cx="31698204" cy="132206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2021-10-20T16:09:05Z</dcterms:created>
  <dcterms:modified xsi:type="dcterms:W3CDTF">2021-10-20T16:09:05Z</dcterms:modified>
</cp:coreProperties>
</file>